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8" r:id="rId5"/>
  </p:sldMasterIdLst>
  <p:notesMasterIdLst>
    <p:notesMasterId r:id="rId21"/>
  </p:notesMasterIdLst>
  <p:sldIdLst>
    <p:sldId id="529" r:id="rId6"/>
    <p:sldId id="549" r:id="rId7"/>
    <p:sldId id="531" r:id="rId8"/>
    <p:sldId id="281" r:id="rId9"/>
    <p:sldId id="532" r:id="rId10"/>
    <p:sldId id="533" r:id="rId11"/>
    <p:sldId id="534" r:id="rId12"/>
    <p:sldId id="535" r:id="rId13"/>
    <p:sldId id="536" r:id="rId14"/>
    <p:sldId id="537" r:id="rId15"/>
    <p:sldId id="539" r:id="rId16"/>
    <p:sldId id="544" r:id="rId17"/>
    <p:sldId id="547" r:id="rId18"/>
    <p:sldId id="300" r:id="rId19"/>
    <p:sldId id="5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1" clrIdx="0">
    <p:extLst>
      <p:ext uri="{19B8F6BF-5375-455C-9EA6-DF929625EA0E}">
        <p15:presenceInfo xmlns:p15="http://schemas.microsoft.com/office/powerpoint/2012/main" userId="S::urn:spo:anon#214a491d378036a6ca16cda4cfa78fbb99357dab7b48542accf2c83ec298a10d::" providerId="AD"/>
      </p:ext>
    </p:extLst>
  </p:cmAuthor>
  <p:cmAuthor id="2" name="John Athayde" initials="JA" lastIdx="8" clrIdx="1">
    <p:extLst>
      <p:ext uri="{19B8F6BF-5375-455C-9EA6-DF929625EA0E}">
        <p15:presenceInfo xmlns:p15="http://schemas.microsoft.com/office/powerpoint/2012/main" userId="S::jathayde@id-systems.com::dc132a8b-270e-47f0-ad66-6a35a7839bc6" providerId="AD"/>
      </p:ext>
    </p:extLst>
  </p:cmAuthor>
  <p:cmAuthor id="3" name="Guest User" initials="GU [2]" lastIdx="3" clrIdx="2">
    <p:extLst>
      <p:ext uri="{19B8F6BF-5375-455C-9EA6-DF929625EA0E}">
        <p15:presenceInfo xmlns:p15="http://schemas.microsoft.com/office/powerpoint/2012/main" userId="S::urn:spo:anon#fcebf3a83ff7a5cfe0bd80ac0d75783c28dc3c31dc6e8d2a9ed305bdd28154e2::" providerId="AD"/>
      </p:ext>
    </p:extLst>
  </p:cmAuthor>
  <p:cmAuthor id="4" name="Guest User" initials="GU [3]" lastIdx="5" clrIdx="3">
    <p:extLst>
      <p:ext uri="{19B8F6BF-5375-455C-9EA6-DF929625EA0E}">
        <p15:presenceInfo xmlns:p15="http://schemas.microsoft.com/office/powerpoint/2012/main" userId="S::urn:spo:anon#b379260f40b8bf465d08cb499bc9fd17fa0d85c238f942e62d347f111ced8f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222222"/>
    <a:srgbClr val="66CCFF"/>
    <a:srgbClr val="F2F0ED"/>
    <a:srgbClr val="4D4D4D"/>
    <a:srgbClr val="761413"/>
    <a:srgbClr val="33110F"/>
    <a:srgbClr val="990000"/>
    <a:srgbClr val="B8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126C8-178C-4CC3-6CDC-CF2EB8EB6158}" v="10" dt="2022-09-14T13:58:19.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1" autoAdjust="0"/>
  </p:normalViewPr>
  <p:slideViewPr>
    <p:cSldViewPr snapToGrid="0">
      <p:cViewPr varScale="1">
        <p:scale>
          <a:sx n="79" d="100"/>
          <a:sy n="79"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Thompson" userId="S::rthompson@powerfleet.com::df39671c-00d2-49c1-9e3f-4ebbe45db6cb" providerId="AD" clId="Web-{656126C8-178C-4CC3-6CDC-CF2EB8EB6158}"/>
    <pc:docChg chg="delSld modSld">
      <pc:chgData name="Richard Thompson" userId="S::rthompson@powerfleet.com::df39671c-00d2-49c1-9e3f-4ebbe45db6cb" providerId="AD" clId="Web-{656126C8-178C-4CC3-6CDC-CF2EB8EB6158}" dt="2022-09-14T13:58:19.606" v="9"/>
      <pc:docMkLst>
        <pc:docMk/>
      </pc:docMkLst>
      <pc:sldChg chg="del">
        <pc:chgData name="Richard Thompson" userId="S::rthompson@powerfleet.com::df39671c-00d2-49c1-9e3f-4ebbe45db6cb" providerId="AD" clId="Web-{656126C8-178C-4CC3-6CDC-CF2EB8EB6158}" dt="2022-09-14T13:58:14.481" v="8"/>
        <pc:sldMkLst>
          <pc:docMk/>
          <pc:sldMk cId="3207333605" sldId="295"/>
        </pc:sldMkLst>
      </pc:sldChg>
      <pc:sldChg chg="del">
        <pc:chgData name="Richard Thompson" userId="S::rthompson@powerfleet.com::df39671c-00d2-49c1-9e3f-4ebbe45db6cb" providerId="AD" clId="Web-{656126C8-178C-4CC3-6CDC-CF2EB8EB6158}" dt="2022-09-14T13:58:19.606" v="9"/>
        <pc:sldMkLst>
          <pc:docMk/>
          <pc:sldMk cId="3428479119" sldId="303"/>
        </pc:sldMkLst>
      </pc:sldChg>
      <pc:sldChg chg="del mod modShow">
        <pc:chgData name="Richard Thompson" userId="S::rthompson@powerfleet.com::df39671c-00d2-49c1-9e3f-4ebbe45db6cb" providerId="AD" clId="Web-{656126C8-178C-4CC3-6CDC-CF2EB8EB6158}" dt="2022-09-14T13:57:31.105" v="1"/>
        <pc:sldMkLst>
          <pc:docMk/>
          <pc:sldMk cId="309840403" sldId="538"/>
        </pc:sldMkLst>
      </pc:sldChg>
      <pc:sldChg chg="del">
        <pc:chgData name="Richard Thompson" userId="S::rthompson@powerfleet.com::df39671c-00d2-49c1-9e3f-4ebbe45db6cb" providerId="AD" clId="Web-{656126C8-178C-4CC3-6CDC-CF2EB8EB6158}" dt="2022-09-14T13:57:39.231" v="2"/>
        <pc:sldMkLst>
          <pc:docMk/>
          <pc:sldMk cId="2061745225" sldId="540"/>
        </pc:sldMkLst>
      </pc:sldChg>
      <pc:sldChg chg="del">
        <pc:chgData name="Richard Thompson" userId="S::rthompson@powerfleet.com::df39671c-00d2-49c1-9e3f-4ebbe45db6cb" providerId="AD" clId="Web-{656126C8-178C-4CC3-6CDC-CF2EB8EB6158}" dt="2022-09-14T13:57:47.043" v="4"/>
        <pc:sldMkLst>
          <pc:docMk/>
          <pc:sldMk cId="4174459833" sldId="541"/>
        </pc:sldMkLst>
      </pc:sldChg>
      <pc:sldChg chg="del">
        <pc:chgData name="Richard Thompson" userId="S::rthompson@powerfleet.com::df39671c-00d2-49c1-9e3f-4ebbe45db6cb" providerId="AD" clId="Web-{656126C8-178C-4CC3-6CDC-CF2EB8EB6158}" dt="2022-09-14T13:57:43.278" v="3"/>
        <pc:sldMkLst>
          <pc:docMk/>
          <pc:sldMk cId="2517449263" sldId="542"/>
        </pc:sldMkLst>
      </pc:sldChg>
      <pc:sldChg chg="del">
        <pc:chgData name="Richard Thompson" userId="S::rthompson@powerfleet.com::df39671c-00d2-49c1-9e3f-4ebbe45db6cb" providerId="AD" clId="Web-{656126C8-178C-4CC3-6CDC-CF2EB8EB6158}" dt="2022-09-14T13:57:51.200" v="5"/>
        <pc:sldMkLst>
          <pc:docMk/>
          <pc:sldMk cId="3914093156" sldId="543"/>
        </pc:sldMkLst>
      </pc:sldChg>
      <pc:sldChg chg="del">
        <pc:chgData name="Richard Thompson" userId="S::rthompson@powerfleet.com::df39671c-00d2-49c1-9e3f-4ebbe45db6cb" providerId="AD" clId="Web-{656126C8-178C-4CC3-6CDC-CF2EB8EB6158}" dt="2022-09-14T13:58:09.981" v="7"/>
        <pc:sldMkLst>
          <pc:docMk/>
          <pc:sldMk cId="2685436830" sldId="545"/>
        </pc:sldMkLst>
      </pc:sldChg>
      <pc:sldChg chg="del">
        <pc:chgData name="Richard Thompson" userId="S::rthompson@powerfleet.com::df39671c-00d2-49c1-9e3f-4ebbe45db6cb" providerId="AD" clId="Web-{656126C8-178C-4CC3-6CDC-CF2EB8EB6158}" dt="2022-09-14T13:57:57.965" v="6"/>
        <pc:sldMkLst>
          <pc:docMk/>
          <pc:sldMk cId="3027120939" sldId="546"/>
        </pc:sldMkLst>
      </pc:sldChg>
    </pc:docChg>
  </pc:docChgLst>
  <pc:docChgLst>
    <pc:chgData clId="Web-{E0037CC6-DE36-AB81-1089-C6941CAFE302}"/>
    <pc:docChg chg="modSld">
      <pc:chgData name="" userId="" providerId="" clId="Web-{E0037CC6-DE36-AB81-1089-C6941CAFE302}" dt="2019-07-09T13:38:18.645" v="0" actId="1076"/>
      <pc:docMkLst>
        <pc:docMk/>
      </pc:docMkLst>
      <pc:sldChg chg="modSp">
        <pc:chgData name="" userId="" providerId="" clId="Web-{E0037CC6-DE36-AB81-1089-C6941CAFE302}" dt="2019-07-09T13:38:18.645" v="0" actId="1076"/>
        <pc:sldMkLst>
          <pc:docMk/>
          <pc:sldMk cId="2908340505" sldId="529"/>
        </pc:sldMkLst>
        <pc:picChg chg="mod">
          <ac:chgData name="" userId="" providerId="" clId="Web-{E0037CC6-DE36-AB81-1089-C6941CAFE302}" dt="2019-07-09T13:38:18.645" v="0" actId="1076"/>
          <ac:picMkLst>
            <pc:docMk/>
            <pc:sldMk cId="2908340505" sldId="529"/>
            <ac:picMk id="4" creationId="{E9CD9460-401E-C748-B495-E9F42E87EAF2}"/>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27T08:11:39.554" idx="1">
    <p:pos x="10" y="10"/>
    <p:text>Can we add this copy below in bullets?  May need to adjust the call out boxes and PF4I logo to fit it in.
With Forklift image (copy)
Access Control
OSHA and Equipment Checklists
Safety and Impact Monitoring
Use and Productivity
Lift, Speed and Location Sensing
</p:text>
    <p:extLst>
      <p:ext uri="{C676402C-5697-4E1C-873F-D02D1690AC5C}">
        <p15:threadingInfo xmlns:p15="http://schemas.microsoft.com/office/powerpoint/2012/main" timeZoneBias="420"/>
      </p:ext>
    </p:extLst>
  </p:cm>
  <p:cm authorId="1" dt="2019-03-27T08:26:23.633" idx="4">
    <p:pos x="10" y="106"/>
    <p:text>We also may need to add an image of the HW + Tablet here showing the app.  This will follow similar layout of the other transition slides..  
</p:text>
    <p:extLst>
      <p:ext uri="{C676402C-5697-4E1C-873F-D02D1690AC5C}">
        <p15:threadingInfo xmlns:p15="http://schemas.microsoft.com/office/powerpoint/2012/main" timeZoneBias="420">
          <p15:parentCm authorId="1" idx="1"/>
        </p15:threadingInfo>
      </p:ext>
    </p:extLst>
  </p:cm>
  <p:cm authorId="2" dt="2019-03-27T11:43:35.537" idx="8">
    <p:pos x="10" y="202"/>
    <p:text>Okay, I'll need to rebuild this by superimposing the callouts over the truck. There's just not enough clear space around the truck to make it work right now</p:text>
    <p:extLst>
      <p:ext uri="{C676402C-5697-4E1C-873F-D02D1690AC5C}">
        <p15:threadingInfo xmlns:p15="http://schemas.microsoft.com/office/powerpoint/2012/main" timeZoneBias="240">
          <p15:parentCm authorId="1" idx="1"/>
        </p15:threadingInfo>
      </p:ext>
    </p:extLst>
  </p:cm>
  <p:cm authorId="4" dt="2019-03-27T12:53:18.938" idx="4">
    <p:pos x="10" y="298"/>
    <p:text>I'd make this just like slide 6 but for forklifts
</p:text>
    <p:extLst>
      <p:ext uri="{C676402C-5697-4E1C-873F-D02D1690AC5C}">
        <p15:threadingInfo xmlns:p15="http://schemas.microsoft.com/office/powerpoint/2012/main" timeZoneBias="42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7AB27-DDE7-401D-8357-AE0ABEC22203}"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8E8FD-E989-4131-89BC-3760CD3A6D58}" type="slidenum">
              <a:rPr lang="en-US" smtClean="0"/>
              <a:t>‹#›</a:t>
            </a:fld>
            <a:endParaRPr lang="en-US"/>
          </a:p>
        </p:txBody>
      </p:sp>
    </p:spTree>
    <p:extLst>
      <p:ext uri="{BB962C8B-B14F-4D97-AF65-F5344CB8AC3E}">
        <p14:creationId xmlns:p14="http://schemas.microsoft.com/office/powerpoint/2010/main" val="237196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8E8FD-E989-4131-89BC-3760CD3A6D58}" type="slidenum">
              <a:rPr lang="en-US" smtClean="0"/>
              <a:t>1</a:t>
            </a:fld>
            <a:endParaRPr lang="en-US"/>
          </a:p>
        </p:txBody>
      </p:sp>
    </p:spTree>
    <p:extLst>
      <p:ext uri="{BB962C8B-B14F-4D97-AF65-F5344CB8AC3E}">
        <p14:creationId xmlns:p14="http://schemas.microsoft.com/office/powerpoint/2010/main" val="8460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8E8FD-E989-4131-89BC-3760CD3A6D58}" type="slidenum">
              <a:rPr lang="en-US" smtClean="0"/>
              <a:t>21</a:t>
            </a:fld>
            <a:endParaRPr lang="en-US"/>
          </a:p>
        </p:txBody>
      </p:sp>
    </p:spTree>
    <p:extLst>
      <p:ext uri="{BB962C8B-B14F-4D97-AF65-F5344CB8AC3E}">
        <p14:creationId xmlns:p14="http://schemas.microsoft.com/office/powerpoint/2010/main" val="2335844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jpeg"/><Relationship Id="rId11" Type="http://schemas.microsoft.com/office/2007/relationships/hdphoto" Target="../media/hdphoto1.wdp"/><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37269F1-5419-4E2F-9502-2AB2D421801D}"/>
              </a:ext>
            </a:extLst>
          </p:cNvPr>
          <p:cNvPicPr>
            <a:picLocks noChangeAspect="1"/>
          </p:cNvPicPr>
          <p:nvPr userDrawn="1"/>
        </p:nvPicPr>
        <p:blipFill rotWithShape="1">
          <a:blip r:embed="rId2" cstate="email">
            <a:clrChange>
              <a:clrFrom>
                <a:srgbClr val="F1F1F1"/>
              </a:clrFrom>
              <a:clrTo>
                <a:srgbClr val="F1F1F1">
                  <a:alpha val="0"/>
                </a:srgbClr>
              </a:clrTo>
            </a:clrChange>
            <a:lum bright="70000" contrast="-70000"/>
            <a:extLst>
              <a:ext uri="{28A0092B-C50C-407E-A947-70E740481C1C}">
                <a14:useLocalDpi xmlns:a14="http://schemas.microsoft.com/office/drawing/2010/main"/>
              </a:ext>
            </a:extLst>
          </a:blip>
          <a:srcRect/>
          <a:stretch/>
        </p:blipFill>
        <p:spPr>
          <a:xfrm>
            <a:off x="0" y="-3937"/>
            <a:ext cx="12192000" cy="6847326"/>
          </a:xfrm>
          <a:prstGeom prst="rect">
            <a:avLst/>
          </a:prstGeom>
        </p:spPr>
      </p:pic>
      <p:sp>
        <p:nvSpPr>
          <p:cNvPr id="34" name="Flowchart: Manual Input 33">
            <a:extLst>
              <a:ext uri="{FF2B5EF4-FFF2-40B4-BE49-F238E27FC236}">
                <a16:creationId xmlns:a16="http://schemas.microsoft.com/office/drawing/2014/main" id="{4D0C34F5-6A83-4CD0-906D-DFD9841ABB88}"/>
              </a:ext>
            </a:extLst>
          </p:cNvPr>
          <p:cNvSpPr/>
          <p:nvPr userDrawn="1"/>
        </p:nvSpPr>
        <p:spPr>
          <a:xfrm rot="16200000" flipV="1">
            <a:off x="-182621" y="160994"/>
            <a:ext cx="6847326" cy="6502401"/>
          </a:xfrm>
          <a:prstGeom prst="flowChartManualInpu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31">
            <a:extLst>
              <a:ext uri="{FF2B5EF4-FFF2-40B4-BE49-F238E27FC236}">
                <a16:creationId xmlns:a16="http://schemas.microsoft.com/office/drawing/2014/main" id="{99CC4163-5A77-4C38-B1C7-9268DDEF2A03}"/>
              </a:ext>
            </a:extLst>
          </p:cNvPr>
          <p:cNvSpPr/>
          <p:nvPr userDrawn="1"/>
        </p:nvSpPr>
        <p:spPr>
          <a:xfrm rot="16200000" flipV="1">
            <a:off x="-172462" y="162345"/>
            <a:ext cx="6847326" cy="6502401"/>
          </a:xfrm>
          <a:prstGeom prst="flowChartManualInpu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9363A-31B0-42B4-8AFA-594A08C30D76}"/>
              </a:ext>
            </a:extLst>
          </p:cNvPr>
          <p:cNvSpPr>
            <a:spLocks noGrp="1"/>
          </p:cNvSpPr>
          <p:nvPr>
            <p:ph type="ctrTitle"/>
          </p:nvPr>
        </p:nvSpPr>
        <p:spPr>
          <a:xfrm>
            <a:off x="599440" y="2522958"/>
            <a:ext cx="4724400" cy="890587"/>
          </a:xfrm>
        </p:spPr>
        <p:txBody>
          <a:bodyPr anchor="b">
            <a:normAutofit/>
          </a:bodyPr>
          <a:lstStyle>
            <a:lvl1pPr algn="l">
              <a:defRPr sz="36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54895B0-2083-4952-B205-E1EDE746673C}"/>
              </a:ext>
            </a:extLst>
          </p:cNvPr>
          <p:cNvSpPr>
            <a:spLocks noGrp="1"/>
          </p:cNvSpPr>
          <p:nvPr>
            <p:ph type="subTitle" idx="1"/>
          </p:nvPr>
        </p:nvSpPr>
        <p:spPr>
          <a:xfrm>
            <a:off x="609600" y="3728086"/>
            <a:ext cx="4714240" cy="650868"/>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E8B503-B8C1-4909-ACA5-D10EEB79DD83}"/>
              </a:ext>
            </a:extLst>
          </p:cNvPr>
          <p:cNvSpPr>
            <a:spLocks noGrp="1"/>
          </p:cNvSpPr>
          <p:nvPr>
            <p:ph type="dt" sz="half" idx="10"/>
          </p:nvPr>
        </p:nvSpPr>
        <p:spPr/>
        <p:txBody>
          <a:bodyPr/>
          <a:lstStyle>
            <a:lvl1pPr>
              <a:defRPr b="1">
                <a:solidFill>
                  <a:schemeClr val="bg1"/>
                </a:solidFill>
              </a:defRPr>
            </a:lvl1pPr>
          </a:lstStyle>
          <a:p>
            <a:fld id="{0CC18A8F-C800-43BD-A050-D93B9CCD4BB8}" type="datetime1">
              <a:rPr lang="en-US" smtClean="0"/>
              <a:t>9/14/2022</a:t>
            </a:fld>
            <a:endParaRPr lang="en-US"/>
          </a:p>
        </p:txBody>
      </p:sp>
      <p:sp>
        <p:nvSpPr>
          <p:cNvPr id="5" name="Footer Placeholder 4">
            <a:extLst>
              <a:ext uri="{FF2B5EF4-FFF2-40B4-BE49-F238E27FC236}">
                <a16:creationId xmlns:a16="http://schemas.microsoft.com/office/drawing/2014/main" id="{B781B8DC-1E54-4BD2-832D-D96896C05F23}"/>
              </a:ext>
            </a:extLst>
          </p:cNvPr>
          <p:cNvSpPr>
            <a:spLocks noGrp="1"/>
          </p:cNvSpPr>
          <p:nvPr>
            <p:ph type="ftr" sz="quarter" idx="11"/>
          </p:nvPr>
        </p:nvSpPr>
        <p:spPr>
          <a:xfrm>
            <a:off x="3099403" y="6381824"/>
            <a:ext cx="1716437" cy="379692"/>
          </a:xfrm>
        </p:spPr>
        <p:txBody>
          <a:bodyPr/>
          <a:lstStyle>
            <a:lvl1pPr>
              <a:defRPr b="1">
                <a:solidFill>
                  <a:schemeClr val="bg1"/>
                </a:solidFill>
              </a:defRPr>
            </a:lvl1pPr>
          </a:lstStyle>
          <a:p>
            <a:r>
              <a:rPr lang="en-US"/>
              <a:t>CONFIDENTIAL</a:t>
            </a:r>
          </a:p>
        </p:txBody>
      </p:sp>
      <p:sp>
        <p:nvSpPr>
          <p:cNvPr id="6" name="Slide Number Placeholder 5">
            <a:extLst>
              <a:ext uri="{FF2B5EF4-FFF2-40B4-BE49-F238E27FC236}">
                <a16:creationId xmlns:a16="http://schemas.microsoft.com/office/drawing/2014/main" id="{8EDFDCDB-ECA3-4A0D-A9BC-17C961D6966D}"/>
              </a:ext>
            </a:extLst>
          </p:cNvPr>
          <p:cNvSpPr>
            <a:spLocks noGrp="1"/>
          </p:cNvSpPr>
          <p:nvPr>
            <p:ph type="sldNum" sz="quarter" idx="12"/>
          </p:nvPr>
        </p:nvSpPr>
        <p:spPr/>
        <p:txBody>
          <a:bodyPr/>
          <a:lstStyle/>
          <a:p>
            <a:fld id="{8CDFB193-C68C-42A6-B009-90BA857A2532}" type="slidenum">
              <a:rPr lang="en-US" smtClean="0"/>
              <a:t>‹#›</a:t>
            </a:fld>
            <a:endParaRPr lang="en-US"/>
          </a:p>
        </p:txBody>
      </p:sp>
      <p:cxnSp>
        <p:nvCxnSpPr>
          <p:cNvPr id="10" name="Straight Connector 9">
            <a:extLst>
              <a:ext uri="{FF2B5EF4-FFF2-40B4-BE49-F238E27FC236}">
                <a16:creationId xmlns:a16="http://schemas.microsoft.com/office/drawing/2014/main" id="{BD44EC80-31E2-4F7D-B663-5FA08D4E88B4}"/>
              </a:ext>
            </a:extLst>
          </p:cNvPr>
          <p:cNvCxnSpPr>
            <a:cxnSpLocks/>
          </p:cNvCxnSpPr>
          <p:nvPr userDrawn="1"/>
        </p:nvCxnSpPr>
        <p:spPr>
          <a:xfrm>
            <a:off x="0" y="3570924"/>
            <a:ext cx="532384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7693B89-845F-4B4D-A969-10D33CFD5F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6606" y="116803"/>
            <a:ext cx="2337993" cy="495015"/>
          </a:xfrm>
          <a:prstGeom prst="rect">
            <a:avLst/>
          </a:prstGeom>
        </p:spPr>
      </p:pic>
    </p:spTree>
    <p:extLst>
      <p:ext uri="{BB962C8B-B14F-4D97-AF65-F5344CB8AC3E}">
        <p14:creationId xmlns:p14="http://schemas.microsoft.com/office/powerpoint/2010/main" val="338983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5674DB-2E9A-438F-BD4C-A5289D72A0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36" y="-16850"/>
            <a:ext cx="6828133" cy="3575536"/>
          </a:xfrm>
          <a:prstGeom prst="rect">
            <a:avLst/>
          </a:prstGeom>
        </p:spPr>
      </p:pic>
      <p:sp>
        <p:nvSpPr>
          <p:cNvPr id="36" name="Parallelogram 35">
            <a:extLst>
              <a:ext uri="{FF2B5EF4-FFF2-40B4-BE49-F238E27FC236}">
                <a16:creationId xmlns:a16="http://schemas.microsoft.com/office/drawing/2014/main" id="{8BF75C9E-A065-4D49-92BD-84EDB788472D}"/>
              </a:ext>
            </a:extLst>
          </p:cNvPr>
          <p:cNvSpPr/>
          <p:nvPr userDrawn="1"/>
        </p:nvSpPr>
        <p:spPr>
          <a:xfrm>
            <a:off x="-528260" y="221001"/>
            <a:ext cx="4532560" cy="1880897"/>
          </a:xfrm>
          <a:prstGeom prst="parallelogram">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7E71AB2-839C-4195-A69C-8EFE46F4D3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5025" y="3484739"/>
            <a:ext cx="4660387" cy="1728066"/>
          </a:xfrm>
          <a:prstGeom prst="rect">
            <a:avLst/>
          </a:prstGeom>
        </p:spPr>
      </p:pic>
      <p:pic>
        <p:nvPicPr>
          <p:cNvPr id="30" name="Picture 29">
            <a:extLst>
              <a:ext uri="{FF2B5EF4-FFF2-40B4-BE49-F238E27FC236}">
                <a16:creationId xmlns:a16="http://schemas.microsoft.com/office/drawing/2014/main" id="{D1713DBA-ADA8-4CCF-8331-F036372999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1" b="-14"/>
          <a:stretch/>
        </p:blipFill>
        <p:spPr>
          <a:xfrm>
            <a:off x="6801188" y="-10663"/>
            <a:ext cx="5390812" cy="3587341"/>
          </a:xfrm>
          <a:prstGeom prst="rect">
            <a:avLst/>
          </a:prstGeom>
        </p:spPr>
      </p:pic>
      <p:sp>
        <p:nvSpPr>
          <p:cNvPr id="20" name="Rectangle 19">
            <a:extLst>
              <a:ext uri="{FF2B5EF4-FFF2-40B4-BE49-F238E27FC236}">
                <a16:creationId xmlns:a16="http://schemas.microsoft.com/office/drawing/2014/main" id="{83D23CA3-DBCB-42D6-A4D6-BA64DEB7BD11}"/>
              </a:ext>
            </a:extLst>
          </p:cNvPr>
          <p:cNvSpPr/>
          <p:nvPr userDrawn="1"/>
        </p:nvSpPr>
        <p:spPr>
          <a:xfrm>
            <a:off x="9438968" y="-1"/>
            <a:ext cx="2753032" cy="91440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EDFDCDB-ECA3-4A0D-A9BC-17C961D6966D}"/>
              </a:ext>
            </a:extLst>
          </p:cNvPr>
          <p:cNvSpPr>
            <a:spLocks noGrp="1"/>
          </p:cNvSpPr>
          <p:nvPr>
            <p:ph type="sldNum" sz="quarter" idx="12"/>
          </p:nvPr>
        </p:nvSpPr>
        <p:spPr/>
        <p:txBody>
          <a:bodyPr/>
          <a:lstStyle>
            <a:lvl1pPr>
              <a:defRPr>
                <a:solidFill>
                  <a:schemeClr val="bg1"/>
                </a:solidFill>
              </a:defRPr>
            </a:lvl1pPr>
          </a:lstStyle>
          <a:p>
            <a:fld id="{8CDFB193-C68C-42A6-B009-90BA857A2532}" type="slidenum">
              <a:rPr lang="en-US" smtClean="0"/>
              <a:pPr/>
              <a:t>‹#›</a:t>
            </a:fld>
            <a:endParaRPr lang="en-US"/>
          </a:p>
        </p:txBody>
      </p:sp>
      <p:pic>
        <p:nvPicPr>
          <p:cNvPr id="35" name="Picture 34">
            <a:extLst>
              <a:ext uri="{FF2B5EF4-FFF2-40B4-BE49-F238E27FC236}">
                <a16:creationId xmlns:a16="http://schemas.microsoft.com/office/drawing/2014/main" id="{28778C8A-7D17-498B-9CF8-4BD02FBF79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0386" b="30221"/>
          <a:stretch/>
        </p:blipFill>
        <p:spPr>
          <a:xfrm>
            <a:off x="7253095" y="5201030"/>
            <a:ext cx="5150092" cy="1695866"/>
          </a:xfrm>
          <a:prstGeom prst="rect">
            <a:avLst/>
          </a:prstGeom>
        </p:spPr>
      </p:pic>
      <p:pic>
        <p:nvPicPr>
          <p:cNvPr id="27" name="Picture 26">
            <a:extLst>
              <a:ext uri="{FF2B5EF4-FFF2-40B4-BE49-F238E27FC236}">
                <a16:creationId xmlns:a16="http://schemas.microsoft.com/office/drawing/2014/main" id="{75B5BA91-2EE3-47A8-A8F9-F09FCCDBE1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75025" y="5203878"/>
            <a:ext cx="2478070" cy="1652047"/>
          </a:xfrm>
          <a:prstGeom prst="rect">
            <a:avLst/>
          </a:prstGeom>
        </p:spPr>
      </p:pic>
      <p:pic>
        <p:nvPicPr>
          <p:cNvPr id="13" name="Picture 12">
            <a:extLst>
              <a:ext uri="{FF2B5EF4-FFF2-40B4-BE49-F238E27FC236}">
                <a16:creationId xmlns:a16="http://schemas.microsoft.com/office/drawing/2014/main" id="{4EF54FF6-7133-4CDD-AC27-F247779D0AF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437420" y="3575615"/>
            <a:ext cx="2753032" cy="1625414"/>
          </a:xfrm>
          <a:prstGeom prst="rect">
            <a:avLst/>
          </a:prstGeom>
        </p:spPr>
      </p:pic>
      <p:sp>
        <p:nvSpPr>
          <p:cNvPr id="4" name="Date Placeholder 3">
            <a:extLst>
              <a:ext uri="{FF2B5EF4-FFF2-40B4-BE49-F238E27FC236}">
                <a16:creationId xmlns:a16="http://schemas.microsoft.com/office/drawing/2014/main" id="{01E8B503-B8C1-4909-ACA5-D10EEB79DD83}"/>
              </a:ext>
            </a:extLst>
          </p:cNvPr>
          <p:cNvSpPr>
            <a:spLocks noGrp="1"/>
          </p:cNvSpPr>
          <p:nvPr>
            <p:ph type="dt" sz="half" idx="10"/>
          </p:nvPr>
        </p:nvSpPr>
        <p:spPr>
          <a:xfrm>
            <a:off x="131189" y="6376073"/>
            <a:ext cx="1196166" cy="365104"/>
          </a:xfrm>
          <a:prstGeom prst="rect">
            <a:avLst/>
          </a:prstGeom>
        </p:spPr>
        <p:txBody>
          <a:bodyPr/>
          <a:lstStyle>
            <a:lvl1pPr>
              <a:defRPr b="1">
                <a:solidFill>
                  <a:schemeClr val="bg1"/>
                </a:solidFill>
              </a:defRPr>
            </a:lvl1pPr>
          </a:lstStyle>
          <a:p>
            <a:fld id="{0CC18A8F-C800-43BD-A050-D93B9CCD4BB8}" type="datetime1">
              <a:rPr lang="en-US" smtClean="0"/>
              <a:pPr/>
              <a:t>9/14/2022</a:t>
            </a:fld>
            <a:endParaRPr lang="en-US"/>
          </a:p>
        </p:txBody>
      </p:sp>
      <p:sp>
        <p:nvSpPr>
          <p:cNvPr id="5" name="Footer Placeholder 4">
            <a:extLst>
              <a:ext uri="{FF2B5EF4-FFF2-40B4-BE49-F238E27FC236}">
                <a16:creationId xmlns:a16="http://schemas.microsoft.com/office/drawing/2014/main" id="{B781B8DC-1E54-4BD2-832D-D96896C05F23}"/>
              </a:ext>
            </a:extLst>
          </p:cNvPr>
          <p:cNvSpPr>
            <a:spLocks noGrp="1"/>
          </p:cNvSpPr>
          <p:nvPr>
            <p:ph type="ftr" sz="quarter" idx="11"/>
          </p:nvPr>
        </p:nvSpPr>
        <p:spPr>
          <a:xfrm>
            <a:off x="1356708" y="6377436"/>
            <a:ext cx="1716437" cy="379692"/>
          </a:xfrm>
          <a:prstGeom prst="rect">
            <a:avLst/>
          </a:prstGeom>
        </p:spPr>
        <p:txBody>
          <a:bodyPr/>
          <a:lstStyle>
            <a:lvl1pPr>
              <a:defRPr b="1">
                <a:solidFill>
                  <a:schemeClr val="bg1"/>
                </a:solidFill>
              </a:defRPr>
            </a:lvl1pPr>
          </a:lstStyle>
          <a:p>
            <a:r>
              <a:rPr lang="en-US"/>
              <a:t>CONFIDENTIAL</a:t>
            </a:r>
          </a:p>
        </p:txBody>
      </p:sp>
      <p:sp>
        <p:nvSpPr>
          <p:cNvPr id="3" name="Subtitle 2">
            <a:extLst>
              <a:ext uri="{FF2B5EF4-FFF2-40B4-BE49-F238E27FC236}">
                <a16:creationId xmlns:a16="http://schemas.microsoft.com/office/drawing/2014/main" id="{D54895B0-2083-4952-B205-E1EDE746673C}"/>
              </a:ext>
            </a:extLst>
          </p:cNvPr>
          <p:cNvSpPr>
            <a:spLocks noGrp="1"/>
          </p:cNvSpPr>
          <p:nvPr>
            <p:ph type="subTitle" idx="1" hasCustomPrompt="1"/>
          </p:nvPr>
        </p:nvSpPr>
        <p:spPr>
          <a:xfrm>
            <a:off x="73749" y="1563143"/>
            <a:ext cx="5126479" cy="650868"/>
          </a:xfrm>
        </p:spPr>
        <p:txBody>
          <a:bodyPr>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05FA63A0-303A-49AF-8AB4-7A3B0BDFEE8D}"/>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3852" y="3480595"/>
            <a:ext cx="4770593" cy="3373258"/>
          </a:xfrm>
          <a:prstGeom prst="rect">
            <a:avLst/>
          </a:prstGeom>
        </p:spPr>
      </p:pic>
      <p:pic>
        <p:nvPicPr>
          <p:cNvPr id="21" name="Picture 20">
            <a:extLst>
              <a:ext uri="{FF2B5EF4-FFF2-40B4-BE49-F238E27FC236}">
                <a16:creationId xmlns:a16="http://schemas.microsoft.com/office/drawing/2014/main" id="{303D90BE-FB58-43DC-8B73-D5C552507E0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01929" y="2259826"/>
            <a:ext cx="728834" cy="728834"/>
          </a:xfrm>
          <a:prstGeom prst="rect">
            <a:avLst/>
          </a:prstGeom>
        </p:spPr>
      </p:pic>
      <p:pic>
        <p:nvPicPr>
          <p:cNvPr id="22" name="Picture 21">
            <a:extLst>
              <a:ext uri="{FF2B5EF4-FFF2-40B4-BE49-F238E27FC236}">
                <a16:creationId xmlns:a16="http://schemas.microsoft.com/office/drawing/2014/main" id="{8965CFF3-9040-4D47-9FDF-E83E84A9F265}"/>
              </a:ext>
            </a:extLst>
          </p:cNvPr>
          <p:cNvPicPr>
            <a:picLocks noChangeAspect="1"/>
          </p:cNvPicPr>
          <p:nvPr userDrawn="1"/>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7407065" y="224976"/>
            <a:ext cx="819847" cy="819847"/>
          </a:xfrm>
          <a:prstGeom prst="rect">
            <a:avLst/>
          </a:prstGeom>
        </p:spPr>
      </p:pic>
      <p:cxnSp>
        <p:nvCxnSpPr>
          <p:cNvPr id="15" name="Straight Connector 14">
            <a:extLst>
              <a:ext uri="{FF2B5EF4-FFF2-40B4-BE49-F238E27FC236}">
                <a16:creationId xmlns:a16="http://schemas.microsoft.com/office/drawing/2014/main" id="{CF4DE9A9-45FD-40CB-B0DE-301769B21EFB}"/>
              </a:ext>
            </a:extLst>
          </p:cNvPr>
          <p:cNvCxnSpPr/>
          <p:nvPr userDrawn="1"/>
        </p:nvCxnSpPr>
        <p:spPr>
          <a:xfrm>
            <a:off x="7816988" y="634899"/>
            <a:ext cx="409924" cy="409924"/>
          </a:xfrm>
          <a:prstGeom prst="line">
            <a:avLst/>
          </a:prstGeom>
          <a:ln>
            <a:solidFill>
              <a:srgbClr val="D41C24"/>
            </a:solidFill>
            <a:prstDash val="lg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FAB94AC1-7CD4-40D0-B64E-1B8167479C63}"/>
              </a:ext>
            </a:extLst>
          </p:cNvPr>
          <p:cNvPicPr>
            <a:picLocks noChangeAspect="1"/>
          </p:cNvPicPr>
          <p:nvPr userDrawn="1"/>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2357911" y="4067952"/>
            <a:ext cx="819847" cy="819847"/>
          </a:xfrm>
          <a:prstGeom prst="rect">
            <a:avLst/>
          </a:prstGeom>
        </p:spPr>
      </p:pic>
      <p:cxnSp>
        <p:nvCxnSpPr>
          <p:cNvPr id="28" name="Straight Connector 27">
            <a:extLst>
              <a:ext uri="{FF2B5EF4-FFF2-40B4-BE49-F238E27FC236}">
                <a16:creationId xmlns:a16="http://schemas.microsoft.com/office/drawing/2014/main" id="{500A1F0E-B163-4875-9752-FCEF9EF652DC}"/>
              </a:ext>
            </a:extLst>
          </p:cNvPr>
          <p:cNvCxnSpPr>
            <a:cxnSpLocks/>
          </p:cNvCxnSpPr>
          <p:nvPr userDrawn="1"/>
        </p:nvCxnSpPr>
        <p:spPr>
          <a:xfrm>
            <a:off x="2756588" y="4544727"/>
            <a:ext cx="0" cy="835007"/>
          </a:xfrm>
          <a:prstGeom prst="line">
            <a:avLst/>
          </a:prstGeom>
          <a:ln>
            <a:solidFill>
              <a:srgbClr val="D41C24"/>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70F6FD-13F8-4519-A2B6-4A5E6C26D207}"/>
              </a:ext>
            </a:extLst>
          </p:cNvPr>
          <p:cNvCxnSpPr/>
          <p:nvPr userDrawn="1"/>
        </p:nvCxnSpPr>
        <p:spPr>
          <a:xfrm>
            <a:off x="7969388" y="787299"/>
            <a:ext cx="409924" cy="409924"/>
          </a:xfrm>
          <a:prstGeom prst="line">
            <a:avLst/>
          </a:prstGeom>
          <a:ln>
            <a:solidFill>
              <a:srgbClr val="D41C24"/>
            </a:solidFill>
            <a:prstDash val="lgDash"/>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7F727730-D974-4E04-9D1F-97D0A0B0FD31}"/>
              </a:ext>
            </a:extLst>
          </p:cNvPr>
          <p:cNvPicPr>
            <a:picLocks noChangeAspect="1"/>
          </p:cNvPicPr>
          <p:nvPr userDrawn="1"/>
        </p:nvPicPr>
        <p:blipFill>
          <a:blip r:embed="rId10" cstate="print">
            <a:duotone>
              <a:prstClr val="black"/>
              <a:schemeClr val="accent5">
                <a:tint val="45000"/>
                <a:satMod val="400000"/>
              </a:schemeClr>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9880419" y="6054552"/>
            <a:ext cx="819847" cy="819847"/>
          </a:xfrm>
          <a:prstGeom prst="rect">
            <a:avLst/>
          </a:prstGeom>
        </p:spPr>
      </p:pic>
      <p:cxnSp>
        <p:nvCxnSpPr>
          <p:cNvPr id="32" name="Straight Connector 31">
            <a:extLst>
              <a:ext uri="{FF2B5EF4-FFF2-40B4-BE49-F238E27FC236}">
                <a16:creationId xmlns:a16="http://schemas.microsoft.com/office/drawing/2014/main" id="{34178168-27B9-4002-A34B-1758A13302B8}"/>
              </a:ext>
            </a:extLst>
          </p:cNvPr>
          <p:cNvCxnSpPr>
            <a:cxnSpLocks/>
          </p:cNvCxnSpPr>
          <p:nvPr userDrawn="1"/>
        </p:nvCxnSpPr>
        <p:spPr>
          <a:xfrm>
            <a:off x="9999406" y="6027829"/>
            <a:ext cx="235975" cy="348244"/>
          </a:xfrm>
          <a:prstGeom prst="line">
            <a:avLst/>
          </a:prstGeom>
          <a:ln>
            <a:solidFill>
              <a:srgbClr val="D41C24"/>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E6A3E80-7E72-45C6-8EBF-235C8D545567}"/>
              </a:ext>
            </a:extLst>
          </p:cNvPr>
          <p:cNvCxnSpPr>
            <a:cxnSpLocks/>
          </p:cNvCxnSpPr>
          <p:nvPr userDrawn="1"/>
        </p:nvCxnSpPr>
        <p:spPr>
          <a:xfrm>
            <a:off x="10871137" y="3866487"/>
            <a:ext cx="1" cy="428786"/>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82B4EE82-7AD5-4CB1-BEDA-F634CDEEC59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06720" y="3364094"/>
            <a:ext cx="728834" cy="728834"/>
          </a:xfrm>
          <a:prstGeom prst="rect">
            <a:avLst/>
          </a:prstGeom>
        </p:spPr>
      </p:pic>
      <p:pic>
        <p:nvPicPr>
          <p:cNvPr id="39" name="Picture 38">
            <a:extLst>
              <a:ext uri="{FF2B5EF4-FFF2-40B4-BE49-F238E27FC236}">
                <a16:creationId xmlns:a16="http://schemas.microsoft.com/office/drawing/2014/main" id="{960361DE-DA00-452D-A166-332C8522397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6000" y="5049406"/>
            <a:ext cx="814788" cy="814788"/>
          </a:xfrm>
          <a:prstGeom prst="rect">
            <a:avLst/>
          </a:prstGeom>
        </p:spPr>
      </p:pic>
      <p:cxnSp>
        <p:nvCxnSpPr>
          <p:cNvPr id="40" name="Straight Connector 39">
            <a:extLst>
              <a:ext uri="{FF2B5EF4-FFF2-40B4-BE49-F238E27FC236}">
                <a16:creationId xmlns:a16="http://schemas.microsoft.com/office/drawing/2014/main" id="{7846E631-2E77-40B6-905E-59DC246663CF}"/>
              </a:ext>
            </a:extLst>
          </p:cNvPr>
          <p:cNvCxnSpPr>
            <a:cxnSpLocks/>
          </p:cNvCxnSpPr>
          <p:nvPr userDrawn="1"/>
        </p:nvCxnSpPr>
        <p:spPr>
          <a:xfrm flipH="1">
            <a:off x="6254373" y="5493241"/>
            <a:ext cx="193679" cy="185875"/>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067AE01B-5523-424A-833D-563BE451D9C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35486" y="3498254"/>
            <a:ext cx="814788" cy="814788"/>
          </a:xfrm>
          <a:prstGeom prst="rect">
            <a:avLst/>
          </a:prstGeom>
        </p:spPr>
      </p:pic>
      <p:cxnSp>
        <p:nvCxnSpPr>
          <p:cNvPr id="43" name="Straight Connector 42">
            <a:extLst>
              <a:ext uri="{FF2B5EF4-FFF2-40B4-BE49-F238E27FC236}">
                <a16:creationId xmlns:a16="http://schemas.microsoft.com/office/drawing/2014/main" id="{F96F49CD-EFCD-4C16-A883-49D2CCE0441B}"/>
              </a:ext>
            </a:extLst>
          </p:cNvPr>
          <p:cNvCxnSpPr>
            <a:cxnSpLocks/>
          </p:cNvCxnSpPr>
          <p:nvPr userDrawn="1"/>
        </p:nvCxnSpPr>
        <p:spPr>
          <a:xfrm flipH="1">
            <a:off x="8986684" y="3965111"/>
            <a:ext cx="113648" cy="423211"/>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6D3E2AD-D8CE-474E-AA4A-91DF3505F45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59912" y="209974"/>
            <a:ext cx="2443859" cy="517430"/>
          </a:xfrm>
          <a:prstGeom prst="rect">
            <a:avLst/>
          </a:prstGeom>
        </p:spPr>
      </p:pic>
      <p:pic>
        <p:nvPicPr>
          <p:cNvPr id="47" name="Picture 46">
            <a:extLst>
              <a:ext uri="{FF2B5EF4-FFF2-40B4-BE49-F238E27FC236}">
                <a16:creationId xmlns:a16="http://schemas.microsoft.com/office/drawing/2014/main" id="{E0DDB7FC-ACF2-E342-8DCF-1DF66EEFF79F}"/>
              </a:ext>
            </a:extLst>
          </p:cNvPr>
          <p:cNvPicPr>
            <a:picLocks noChangeAspect="1"/>
          </p:cNvPicPr>
          <p:nvPr userDrawn="1"/>
        </p:nvPicPr>
        <p:blipFill>
          <a:blip r:embed="rId14"/>
          <a:stretch>
            <a:fillRect/>
          </a:stretch>
        </p:blipFill>
        <p:spPr>
          <a:xfrm>
            <a:off x="286989" y="643983"/>
            <a:ext cx="3187700" cy="685800"/>
          </a:xfrm>
          <a:prstGeom prst="rect">
            <a:avLst/>
          </a:prstGeom>
        </p:spPr>
      </p:pic>
    </p:spTree>
    <p:extLst>
      <p:ext uri="{BB962C8B-B14F-4D97-AF65-F5344CB8AC3E}">
        <p14:creationId xmlns:p14="http://schemas.microsoft.com/office/powerpoint/2010/main" val="40065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6DC6-4259-4378-BCCA-F69119EE2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DE863-61DA-4C60-ACCE-31DD16498EDB}"/>
              </a:ext>
            </a:extLst>
          </p:cNvPr>
          <p:cNvSpPr>
            <a:spLocks noGrp="1"/>
          </p:cNvSpPr>
          <p:nvPr>
            <p:ph idx="1"/>
          </p:nvPr>
        </p:nvSpPr>
        <p:spPr>
          <a:xfrm>
            <a:off x="487680" y="1513840"/>
            <a:ext cx="10159110" cy="4663123"/>
          </a:xfrm>
        </p:spPr>
        <p:txBody>
          <a:bodyPr/>
          <a:lstStyle>
            <a:lvl1pPr marL="457200" indent="-457200">
              <a:buFont typeface="Arial" panose="020B0604020202020204" pitchFamily="34" charset="0"/>
              <a:buChar cha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DEF5B9A-0012-40EF-845E-0D852BCCAA9D}"/>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3750195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19D9-BCC8-4B74-A418-A34F7D66F5C3}"/>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edit transition slide</a:t>
            </a:r>
          </a:p>
        </p:txBody>
      </p:sp>
      <p:sp>
        <p:nvSpPr>
          <p:cNvPr id="3" name="Text Placeholder 2">
            <a:extLst>
              <a:ext uri="{FF2B5EF4-FFF2-40B4-BE49-F238E27FC236}">
                <a16:creationId xmlns:a16="http://schemas.microsoft.com/office/drawing/2014/main" id="{40F0CECF-6B06-4101-81FB-C57BD6E6301F}"/>
              </a:ext>
            </a:extLst>
          </p:cNvPr>
          <p:cNvSpPr>
            <a:spLocks noGrp="1"/>
          </p:cNvSpPr>
          <p:nvPr>
            <p:ph type="body" idx="1" hasCustomPrompt="1"/>
          </p:nvPr>
        </p:nvSpPr>
        <p:spPr>
          <a:xfrm>
            <a:off x="831850" y="4589463"/>
            <a:ext cx="10515600" cy="1500187"/>
          </a:xfrm>
        </p:spPr>
        <p:txBody>
          <a:bodyPr/>
          <a:lstStyle>
            <a:lvl1pPr marL="0" indent="0">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 header text</a:t>
            </a:r>
          </a:p>
        </p:txBody>
      </p:sp>
      <p:sp>
        <p:nvSpPr>
          <p:cNvPr id="6" name="Slide Number Placeholder 5">
            <a:extLst>
              <a:ext uri="{FF2B5EF4-FFF2-40B4-BE49-F238E27FC236}">
                <a16:creationId xmlns:a16="http://schemas.microsoft.com/office/drawing/2014/main" id="{3FD3ED2F-B16B-42A2-85FD-A5270E8422D2}"/>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1353659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9FBD-3789-4DD6-8D9D-E8915081B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1CE4D-741F-4E9F-8BC9-EF56A504707B}"/>
              </a:ext>
            </a:extLst>
          </p:cNvPr>
          <p:cNvSpPr>
            <a:spLocks noGrp="1"/>
          </p:cNvSpPr>
          <p:nvPr>
            <p:ph sz="half" idx="1"/>
          </p:nvPr>
        </p:nvSpPr>
        <p:spPr>
          <a:xfrm>
            <a:off x="131189" y="1538827"/>
            <a:ext cx="5181600" cy="435133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E77F4B-435B-4233-8BC5-EF1A5EE127B1}"/>
              </a:ext>
            </a:extLst>
          </p:cNvPr>
          <p:cNvSpPr>
            <a:spLocks noGrp="1"/>
          </p:cNvSpPr>
          <p:nvPr>
            <p:ph sz="half" idx="2"/>
          </p:nvPr>
        </p:nvSpPr>
        <p:spPr>
          <a:xfrm>
            <a:off x="5465189" y="1538827"/>
            <a:ext cx="5181600" cy="435133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71ADA2E-C79B-4C07-8695-C4A6323B8F3C}"/>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2876150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2C2D-96C5-4F58-9C43-0A311174D57C}"/>
              </a:ext>
            </a:extLst>
          </p:cNvPr>
          <p:cNvSpPr>
            <a:spLocks noGrp="1"/>
          </p:cNvSpPr>
          <p:nvPr>
            <p:ph type="title"/>
          </p:nvPr>
        </p:nvSpPr>
        <p:spPr>
          <a:xfrm>
            <a:off x="131189" y="116803"/>
            <a:ext cx="10515600" cy="63033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BE7DE4-ACF5-4350-A631-F04D46DB6D24}"/>
              </a:ext>
            </a:extLst>
          </p:cNvPr>
          <p:cNvSpPr>
            <a:spLocks noGrp="1"/>
          </p:cNvSpPr>
          <p:nvPr>
            <p:ph type="body" idx="1"/>
          </p:nvPr>
        </p:nvSpPr>
        <p:spPr>
          <a:xfrm>
            <a:off x="334390" y="1484648"/>
            <a:ext cx="4940432" cy="637503"/>
          </a:xfrm>
          <a:noFill/>
          <a:ln>
            <a:solidFill>
              <a:srgbClr val="B80000"/>
            </a:solidFill>
            <a:prstDash val="dash"/>
          </a:ln>
        </p:spPr>
        <p:txBody>
          <a:bodyPr anchor="ctr" anchorCtr="0"/>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02D49-1456-491B-A2AA-F17E70BD133B}"/>
              </a:ext>
            </a:extLst>
          </p:cNvPr>
          <p:cNvSpPr>
            <a:spLocks noGrp="1"/>
          </p:cNvSpPr>
          <p:nvPr>
            <p:ph sz="half" idx="2"/>
          </p:nvPr>
        </p:nvSpPr>
        <p:spPr>
          <a:xfrm>
            <a:off x="356492" y="2525992"/>
            <a:ext cx="4940432" cy="3426515"/>
          </a:xfrm>
          <a:noFill/>
          <a:ln>
            <a:noFill/>
            <a:prstDash val="dash"/>
          </a:ln>
        </p:spPr>
        <p:txBody>
          <a:bodyPr>
            <a:normAutofit/>
          </a:bodyPr>
          <a:lstStyle>
            <a:lvl1pPr>
              <a:defRPr sz="2000">
                <a:solidFill>
                  <a:srgbClr val="C00000"/>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C03DDFB0-D18D-4059-AB93-0552807B225D}"/>
              </a:ext>
            </a:extLst>
          </p:cNvPr>
          <p:cNvSpPr>
            <a:spLocks noGrp="1"/>
          </p:cNvSpPr>
          <p:nvPr>
            <p:ph type="body" sz="quarter" idx="3"/>
          </p:nvPr>
        </p:nvSpPr>
        <p:spPr>
          <a:xfrm>
            <a:off x="5706355" y="1484648"/>
            <a:ext cx="4940433" cy="637503"/>
          </a:xfrm>
          <a:noFill/>
          <a:ln>
            <a:solidFill>
              <a:srgbClr val="B80000"/>
            </a:solidFill>
            <a:prstDash val="dash"/>
          </a:ln>
        </p:spPr>
        <p:txBody>
          <a:bodyPr vert="horz" lIns="91440" tIns="45720" rIns="91440" bIns="45720" rtlCol="0" anchor="ctr" anchorCtr="0">
            <a:normAutofit/>
          </a:bodyPr>
          <a:lstStyle>
            <a:lvl1pPr>
              <a:defRPr lang="en-US" sz="2400" b="0" dirty="0" smtClean="0">
                <a:solidFill>
                  <a:schemeClr val="tx1"/>
                </a:solidFill>
              </a:defRPr>
            </a:lvl1pPr>
          </a:lstStyle>
          <a:p>
            <a:pPr marL="0" lvl="0" indent="0">
              <a:buNone/>
            </a:pPr>
            <a:r>
              <a:rPr lang="en-US"/>
              <a:t>Edit Master text styles</a:t>
            </a:r>
          </a:p>
        </p:txBody>
      </p:sp>
      <p:sp>
        <p:nvSpPr>
          <p:cNvPr id="6" name="Content Placeholder 5">
            <a:extLst>
              <a:ext uri="{FF2B5EF4-FFF2-40B4-BE49-F238E27FC236}">
                <a16:creationId xmlns:a16="http://schemas.microsoft.com/office/drawing/2014/main" id="{7E367275-447B-4676-AA65-01665FB032FC}"/>
              </a:ext>
            </a:extLst>
          </p:cNvPr>
          <p:cNvSpPr>
            <a:spLocks noGrp="1"/>
          </p:cNvSpPr>
          <p:nvPr>
            <p:ph sz="quarter" idx="4"/>
          </p:nvPr>
        </p:nvSpPr>
        <p:spPr>
          <a:xfrm>
            <a:off x="5684129" y="2525992"/>
            <a:ext cx="4940433" cy="3426516"/>
          </a:xfrm>
          <a:noFill/>
          <a:ln>
            <a:noFill/>
            <a:prstDash val="dash"/>
          </a:ln>
        </p:spPr>
        <p:txBody>
          <a:bodyPr vert="horz" lIns="91440" tIns="45720" rIns="91440" bIns="45720" rtlCol="0">
            <a:normAutofit/>
          </a:bodyPr>
          <a:lstStyle>
            <a:lvl1pPr>
              <a:defRPr lang="en-US" sz="2000" dirty="0" smtClean="0">
                <a:solidFill>
                  <a:srgbClr val="C00000"/>
                </a:solidFill>
              </a:defRPr>
            </a:lvl1pPr>
            <a:lvl2pPr>
              <a:defRPr lang="en-US" sz="1800" dirty="0" smtClean="0">
                <a:solidFill>
                  <a:schemeClr val="tx1"/>
                </a:solidFill>
              </a:defRPr>
            </a:lvl2pPr>
            <a:lvl3pPr>
              <a:defRPr lang="en-US" sz="1600" dirty="0" smtClean="0">
                <a:solidFill>
                  <a:schemeClr val="tx1"/>
                </a:solidFill>
              </a:defRPr>
            </a:lvl3pPr>
            <a:lvl4pPr>
              <a:defRPr lang="en-US" sz="1400" dirty="0" smtClean="0">
                <a:solidFill>
                  <a:schemeClr val="tx1"/>
                </a:solidFill>
              </a:defRPr>
            </a:lvl4pPr>
            <a:lvl5pPr>
              <a:defRPr lang="en-US" sz="1400" dirty="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9" name="Slide Number Placeholder 8">
            <a:extLst>
              <a:ext uri="{FF2B5EF4-FFF2-40B4-BE49-F238E27FC236}">
                <a16:creationId xmlns:a16="http://schemas.microsoft.com/office/drawing/2014/main" id="{C9191829-8529-4766-93DD-1FE27735014C}"/>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3627970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18E1-B0F8-482A-B8E4-E417F60A6E34}"/>
              </a:ext>
            </a:extLst>
          </p:cNvPr>
          <p:cNvSpPr>
            <a:spLocks noGrp="1"/>
          </p:cNvSpPr>
          <p:nvPr>
            <p:ph type="title"/>
          </p:nvPr>
        </p:nvSpPr>
        <p:spPr/>
        <p:txBody>
          <a:bodyPr>
            <a:normAutofit/>
          </a:bodyPr>
          <a:lstStyle>
            <a:lvl1pPr>
              <a:defRPr sz="3000">
                <a:solidFill>
                  <a:srgbClr val="C8102E"/>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72896B4F-42CD-4D67-AF05-7580C4FD8A5B}"/>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351181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32B61-3132-42AF-88C3-26EC1D033E04}"/>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736099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5E06-131F-4023-A49A-37F0E2CAF6B7}"/>
              </a:ext>
            </a:extLst>
          </p:cNvPr>
          <p:cNvSpPr>
            <a:spLocks noGrp="1"/>
          </p:cNvSpPr>
          <p:nvPr>
            <p:ph type="title"/>
          </p:nvPr>
        </p:nvSpPr>
        <p:spPr>
          <a:xfrm>
            <a:off x="839788" y="457200"/>
            <a:ext cx="3932237" cy="1600200"/>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2C10C-6683-4C32-9B03-D37B31A3D816}"/>
              </a:ext>
            </a:extLst>
          </p:cNvPr>
          <p:cNvSpPr>
            <a:spLocks noGrp="1"/>
          </p:cNvSpPr>
          <p:nvPr>
            <p:ph idx="1"/>
          </p:nvPr>
        </p:nvSpPr>
        <p:spPr>
          <a:xfrm>
            <a:off x="5183188" y="457201"/>
            <a:ext cx="560673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BC965-DD70-43D1-B1AC-A2D7C67C5CCF}"/>
              </a:ext>
            </a:extLst>
          </p:cNvPr>
          <p:cNvSpPr>
            <a:spLocks noGrp="1"/>
          </p:cNvSpPr>
          <p:nvPr>
            <p:ph type="body" sz="half" idx="2"/>
          </p:nvPr>
        </p:nvSpPr>
        <p:spPr>
          <a:xfrm>
            <a:off x="839788" y="2164080"/>
            <a:ext cx="3932237" cy="3704908"/>
          </a:xfrm>
        </p:spPr>
        <p:txBody>
          <a:bodyPr>
            <a:normAutofit/>
          </a:bodyPr>
          <a:lstStyle>
            <a:lvl1pPr marL="0" indent="0">
              <a:lnSpc>
                <a:spcPct val="2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7DC5EF-15AA-4AA5-940A-10C8C5C0B661}"/>
              </a:ext>
            </a:extLst>
          </p:cNvPr>
          <p:cNvSpPr>
            <a:spLocks noGrp="1"/>
          </p:cNvSpPr>
          <p:nvPr>
            <p:ph type="sldNum" sz="quarter" idx="12"/>
          </p:nvPr>
        </p:nvSpPr>
        <p:spPr/>
        <p:txBody>
          <a:bodyPr/>
          <a:lstStyle/>
          <a:p>
            <a:fld id="{8CDFB193-C68C-42A6-B009-90BA857A2532}" type="slidenum">
              <a:rPr lang="en-US" smtClean="0"/>
              <a:t>‹#›</a:t>
            </a:fld>
            <a:endParaRPr lang="en-US"/>
          </a:p>
        </p:txBody>
      </p:sp>
      <p:cxnSp>
        <p:nvCxnSpPr>
          <p:cNvPr id="8" name="Straight Connector 7">
            <a:extLst>
              <a:ext uri="{FF2B5EF4-FFF2-40B4-BE49-F238E27FC236}">
                <a16:creationId xmlns:a16="http://schemas.microsoft.com/office/drawing/2014/main" id="{6BD8EF49-DFA8-45F5-B989-AE4076ACB966}"/>
              </a:ext>
            </a:extLst>
          </p:cNvPr>
          <p:cNvCxnSpPr>
            <a:cxnSpLocks/>
          </p:cNvCxnSpPr>
          <p:nvPr userDrawn="1"/>
        </p:nvCxnSpPr>
        <p:spPr>
          <a:xfrm>
            <a:off x="839788" y="2057400"/>
            <a:ext cx="3932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9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5DED-00ED-423C-B194-2DA1551CDA6A}"/>
              </a:ext>
            </a:extLst>
          </p:cNvPr>
          <p:cNvSpPr>
            <a:spLocks noGrp="1"/>
          </p:cNvSpPr>
          <p:nvPr>
            <p:ph type="title"/>
          </p:nvPr>
        </p:nvSpPr>
        <p:spPr>
          <a:xfrm>
            <a:off x="839788" y="457200"/>
            <a:ext cx="3932237" cy="16002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1968A3-216B-42E5-B832-8708CD8BDE88}"/>
              </a:ext>
            </a:extLst>
          </p:cNvPr>
          <p:cNvSpPr>
            <a:spLocks noGrp="1"/>
          </p:cNvSpPr>
          <p:nvPr>
            <p:ph type="pic" idx="1"/>
          </p:nvPr>
        </p:nvSpPr>
        <p:spPr>
          <a:xfrm>
            <a:off x="5183188" y="528321"/>
            <a:ext cx="5708332" cy="53327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86582E-26E3-4EA0-9778-F0D3AD525BDF}"/>
              </a:ext>
            </a:extLst>
          </p:cNvPr>
          <p:cNvSpPr>
            <a:spLocks noGrp="1"/>
          </p:cNvSpPr>
          <p:nvPr>
            <p:ph type="body" sz="half" idx="2"/>
          </p:nvPr>
        </p:nvSpPr>
        <p:spPr>
          <a:xfrm>
            <a:off x="839788" y="2164080"/>
            <a:ext cx="3932237" cy="3704908"/>
          </a:xfrm>
        </p:spPr>
        <p:txBody>
          <a:bodyPr/>
          <a:lstStyle>
            <a:lvl1pPr marL="0" indent="0">
              <a:lnSpc>
                <a:spcPct val="2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962CC06-C06C-4B0F-8B32-C5314763CA12}"/>
              </a:ext>
            </a:extLst>
          </p:cNvPr>
          <p:cNvSpPr>
            <a:spLocks noGrp="1"/>
          </p:cNvSpPr>
          <p:nvPr>
            <p:ph type="sldNum" sz="quarter" idx="12"/>
          </p:nvPr>
        </p:nvSpPr>
        <p:spPr/>
        <p:txBody>
          <a:bodyPr/>
          <a:lstStyle/>
          <a:p>
            <a:fld id="{8CDFB193-C68C-42A6-B009-90BA857A2532}" type="slidenum">
              <a:rPr lang="en-US" smtClean="0"/>
              <a:t>‹#›</a:t>
            </a:fld>
            <a:endParaRPr lang="en-US"/>
          </a:p>
        </p:txBody>
      </p:sp>
      <p:cxnSp>
        <p:nvCxnSpPr>
          <p:cNvPr id="8" name="Straight Connector 7">
            <a:extLst>
              <a:ext uri="{FF2B5EF4-FFF2-40B4-BE49-F238E27FC236}">
                <a16:creationId xmlns:a16="http://schemas.microsoft.com/office/drawing/2014/main" id="{A9223FE4-59D3-4F59-B41B-DA69B6EA0456}"/>
              </a:ext>
            </a:extLst>
          </p:cNvPr>
          <p:cNvCxnSpPr>
            <a:cxnSpLocks/>
          </p:cNvCxnSpPr>
          <p:nvPr userDrawn="1"/>
        </p:nvCxnSpPr>
        <p:spPr>
          <a:xfrm>
            <a:off x="839788" y="2057400"/>
            <a:ext cx="3932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63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6DC6-4259-4378-BCCA-F69119EE2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DE863-61DA-4C60-ACCE-31DD16498EDB}"/>
              </a:ext>
            </a:extLst>
          </p:cNvPr>
          <p:cNvSpPr>
            <a:spLocks noGrp="1"/>
          </p:cNvSpPr>
          <p:nvPr>
            <p:ph idx="1"/>
          </p:nvPr>
        </p:nvSpPr>
        <p:spPr>
          <a:xfrm>
            <a:off x="487680" y="1513840"/>
            <a:ext cx="10159110" cy="4663123"/>
          </a:xfrm>
        </p:spPr>
        <p:txBody>
          <a:bodyPr/>
          <a:lstStyle>
            <a:lvl1pPr marL="457200" indent="-457200">
              <a:buFont typeface="Arial" panose="020B0604020202020204" pitchFamily="34" charset="0"/>
              <a:buChar cha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6C7B5-96ED-4486-ABBC-D45C0CCC3F42}"/>
              </a:ext>
            </a:extLst>
          </p:cNvPr>
          <p:cNvSpPr>
            <a:spLocks noGrp="1"/>
          </p:cNvSpPr>
          <p:nvPr>
            <p:ph type="dt" sz="half" idx="10"/>
          </p:nvPr>
        </p:nvSpPr>
        <p:spPr/>
        <p:txBody>
          <a:bodyPr/>
          <a:lstStyle/>
          <a:p>
            <a:fld id="{323AE0D0-07A3-44E3-9A26-51F01EBA7DE3}" type="datetime1">
              <a:rPr lang="en-US" smtClean="0"/>
              <a:t>9/14/2022</a:t>
            </a:fld>
            <a:endParaRPr lang="en-US"/>
          </a:p>
        </p:txBody>
      </p:sp>
      <p:sp>
        <p:nvSpPr>
          <p:cNvPr id="5" name="Footer Placeholder 4">
            <a:extLst>
              <a:ext uri="{FF2B5EF4-FFF2-40B4-BE49-F238E27FC236}">
                <a16:creationId xmlns:a16="http://schemas.microsoft.com/office/drawing/2014/main" id="{B31C3525-77AA-4657-B85E-FBE7E22D8F3E}"/>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6DEF5B9A-0012-40EF-845E-0D852BCCAA9D}"/>
              </a:ext>
            </a:extLst>
          </p:cNvPr>
          <p:cNvSpPr>
            <a:spLocks noGrp="1"/>
          </p:cNvSpPr>
          <p:nvPr>
            <p:ph type="sldNum" sz="quarter" idx="12"/>
          </p:nvPr>
        </p:nvSpPr>
        <p:spPr/>
        <p:txBody>
          <a:bodyPr/>
          <a:lstStyle/>
          <a:p>
            <a:fld id="{8CDFB193-C68C-42A6-B009-90BA857A2532}" type="slidenum">
              <a:rPr lang="en-US" smtClean="0"/>
              <a:t>‹#›</a:t>
            </a:fld>
            <a:endParaRPr lang="en-US"/>
          </a:p>
        </p:txBody>
      </p:sp>
      <p:cxnSp>
        <p:nvCxnSpPr>
          <p:cNvPr id="8" name="Straight Connector 7">
            <a:extLst>
              <a:ext uri="{FF2B5EF4-FFF2-40B4-BE49-F238E27FC236}">
                <a16:creationId xmlns:a16="http://schemas.microsoft.com/office/drawing/2014/main" id="{AA2AD7B2-D3E3-4DDC-904D-4F1DE57BCB44}"/>
              </a:ext>
            </a:extLst>
          </p:cNvPr>
          <p:cNvCxnSpPr/>
          <p:nvPr userDrawn="1"/>
        </p:nvCxnSpPr>
        <p:spPr>
          <a:xfrm>
            <a:off x="131189" y="1092363"/>
            <a:ext cx="726529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7D2655-F73E-4AA4-BC48-CB5CD1BC882D}"/>
              </a:ext>
            </a:extLst>
          </p:cNvPr>
          <p:cNvCxnSpPr>
            <a:cxnSpLocks/>
          </p:cNvCxnSpPr>
          <p:nvPr userDrawn="1"/>
        </p:nvCxnSpPr>
        <p:spPr>
          <a:xfrm>
            <a:off x="7477760" y="1092363"/>
            <a:ext cx="3169029"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80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19D9-BCC8-4B74-A418-A34F7D66F5C3}"/>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edit transition slide</a:t>
            </a:r>
          </a:p>
        </p:txBody>
      </p:sp>
      <p:sp>
        <p:nvSpPr>
          <p:cNvPr id="3" name="Text Placeholder 2">
            <a:extLst>
              <a:ext uri="{FF2B5EF4-FFF2-40B4-BE49-F238E27FC236}">
                <a16:creationId xmlns:a16="http://schemas.microsoft.com/office/drawing/2014/main" id="{40F0CECF-6B06-4101-81FB-C57BD6E6301F}"/>
              </a:ext>
            </a:extLst>
          </p:cNvPr>
          <p:cNvSpPr>
            <a:spLocks noGrp="1"/>
          </p:cNvSpPr>
          <p:nvPr>
            <p:ph type="body" idx="1" hasCustomPrompt="1"/>
          </p:nvPr>
        </p:nvSpPr>
        <p:spPr>
          <a:xfrm>
            <a:off x="831850" y="4589463"/>
            <a:ext cx="10515600" cy="1500187"/>
          </a:xfrm>
        </p:spPr>
        <p:txBody>
          <a:bodyPr/>
          <a:lstStyle>
            <a:lvl1pPr marL="0" indent="0">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sub header text</a:t>
            </a:r>
          </a:p>
        </p:txBody>
      </p:sp>
      <p:sp>
        <p:nvSpPr>
          <p:cNvPr id="4" name="Date Placeholder 3">
            <a:extLst>
              <a:ext uri="{FF2B5EF4-FFF2-40B4-BE49-F238E27FC236}">
                <a16:creationId xmlns:a16="http://schemas.microsoft.com/office/drawing/2014/main" id="{5E514811-F1CB-4931-93AC-EB8ABE418BFF}"/>
              </a:ext>
            </a:extLst>
          </p:cNvPr>
          <p:cNvSpPr>
            <a:spLocks noGrp="1"/>
          </p:cNvSpPr>
          <p:nvPr>
            <p:ph type="dt" sz="half" idx="10"/>
          </p:nvPr>
        </p:nvSpPr>
        <p:spPr/>
        <p:txBody>
          <a:bodyPr/>
          <a:lstStyle/>
          <a:p>
            <a:fld id="{7A702DED-1580-4411-BFEF-6C30649C34F5}" type="datetime1">
              <a:rPr lang="en-US" smtClean="0"/>
              <a:t>9/14/2022</a:t>
            </a:fld>
            <a:endParaRPr lang="en-US"/>
          </a:p>
        </p:txBody>
      </p:sp>
      <p:sp>
        <p:nvSpPr>
          <p:cNvPr id="5" name="Footer Placeholder 4">
            <a:extLst>
              <a:ext uri="{FF2B5EF4-FFF2-40B4-BE49-F238E27FC236}">
                <a16:creationId xmlns:a16="http://schemas.microsoft.com/office/drawing/2014/main" id="{3AD30296-BEBC-441B-94B1-BBB6C86FD0D1}"/>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FD3ED2F-B16B-42A2-85FD-A5270E8422D2}"/>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394991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9FBD-3789-4DD6-8D9D-E8915081B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1CE4D-741F-4E9F-8BC9-EF56A504707B}"/>
              </a:ext>
            </a:extLst>
          </p:cNvPr>
          <p:cNvSpPr>
            <a:spLocks noGrp="1"/>
          </p:cNvSpPr>
          <p:nvPr>
            <p:ph sz="half" idx="1"/>
          </p:nvPr>
        </p:nvSpPr>
        <p:spPr>
          <a:xfrm>
            <a:off x="131189" y="1538827"/>
            <a:ext cx="5181600" cy="435133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E77F4B-435B-4233-8BC5-EF1A5EE127B1}"/>
              </a:ext>
            </a:extLst>
          </p:cNvPr>
          <p:cNvSpPr>
            <a:spLocks noGrp="1"/>
          </p:cNvSpPr>
          <p:nvPr>
            <p:ph sz="half" idx="2"/>
          </p:nvPr>
        </p:nvSpPr>
        <p:spPr>
          <a:xfrm>
            <a:off x="5465189" y="1538827"/>
            <a:ext cx="5181600" cy="435133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615EFF-5188-499A-AA98-2729E45EBDCE}"/>
              </a:ext>
            </a:extLst>
          </p:cNvPr>
          <p:cNvSpPr>
            <a:spLocks noGrp="1"/>
          </p:cNvSpPr>
          <p:nvPr>
            <p:ph type="dt" sz="half" idx="10"/>
          </p:nvPr>
        </p:nvSpPr>
        <p:spPr/>
        <p:txBody>
          <a:bodyPr/>
          <a:lstStyle/>
          <a:p>
            <a:fld id="{41EC3802-74C6-483A-A56B-2F11C08D25DA}" type="datetime1">
              <a:rPr lang="en-US" smtClean="0"/>
              <a:t>9/14/2022</a:t>
            </a:fld>
            <a:endParaRPr lang="en-US"/>
          </a:p>
        </p:txBody>
      </p:sp>
      <p:sp>
        <p:nvSpPr>
          <p:cNvPr id="6" name="Footer Placeholder 5">
            <a:extLst>
              <a:ext uri="{FF2B5EF4-FFF2-40B4-BE49-F238E27FC236}">
                <a16:creationId xmlns:a16="http://schemas.microsoft.com/office/drawing/2014/main" id="{A32BE60C-7422-47D3-BF0D-F9D443EFF382}"/>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371ADA2E-C79B-4C07-8695-C4A6323B8F3C}"/>
              </a:ext>
            </a:extLst>
          </p:cNvPr>
          <p:cNvSpPr>
            <a:spLocks noGrp="1"/>
          </p:cNvSpPr>
          <p:nvPr>
            <p:ph type="sldNum" sz="quarter" idx="12"/>
          </p:nvPr>
        </p:nvSpPr>
        <p:spPr/>
        <p:txBody>
          <a:bodyPr/>
          <a:lstStyle/>
          <a:p>
            <a:fld id="{8CDFB193-C68C-42A6-B009-90BA857A2532}" type="slidenum">
              <a:rPr lang="en-US" smtClean="0"/>
              <a:t>‹#›</a:t>
            </a:fld>
            <a:endParaRPr lang="en-US"/>
          </a:p>
        </p:txBody>
      </p:sp>
      <p:cxnSp>
        <p:nvCxnSpPr>
          <p:cNvPr id="8" name="Straight Connector 7">
            <a:extLst>
              <a:ext uri="{FF2B5EF4-FFF2-40B4-BE49-F238E27FC236}">
                <a16:creationId xmlns:a16="http://schemas.microsoft.com/office/drawing/2014/main" id="{56BB43B0-1CB4-4335-8571-BBBDB4431CE8}"/>
              </a:ext>
            </a:extLst>
          </p:cNvPr>
          <p:cNvCxnSpPr/>
          <p:nvPr userDrawn="1"/>
        </p:nvCxnSpPr>
        <p:spPr>
          <a:xfrm>
            <a:off x="131189" y="1092363"/>
            <a:ext cx="726529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59D846-7E82-459D-93EA-7D5EBF825BE3}"/>
              </a:ext>
            </a:extLst>
          </p:cNvPr>
          <p:cNvCxnSpPr>
            <a:cxnSpLocks/>
          </p:cNvCxnSpPr>
          <p:nvPr userDrawn="1"/>
        </p:nvCxnSpPr>
        <p:spPr>
          <a:xfrm>
            <a:off x="7477760" y="1092363"/>
            <a:ext cx="3169029"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9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2C2D-96C5-4F58-9C43-0A311174D57C}"/>
              </a:ext>
            </a:extLst>
          </p:cNvPr>
          <p:cNvSpPr>
            <a:spLocks noGrp="1"/>
          </p:cNvSpPr>
          <p:nvPr>
            <p:ph type="title"/>
          </p:nvPr>
        </p:nvSpPr>
        <p:spPr>
          <a:xfrm>
            <a:off x="131189" y="254794"/>
            <a:ext cx="10515600" cy="7626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BE7DE4-ACF5-4350-A631-F04D46DB6D24}"/>
              </a:ext>
            </a:extLst>
          </p:cNvPr>
          <p:cNvSpPr>
            <a:spLocks noGrp="1"/>
          </p:cNvSpPr>
          <p:nvPr>
            <p:ph type="body" idx="1"/>
          </p:nvPr>
        </p:nvSpPr>
        <p:spPr>
          <a:xfrm>
            <a:off x="334390" y="1484648"/>
            <a:ext cx="4940432" cy="637503"/>
          </a:xfrm>
          <a:noFill/>
          <a:ln>
            <a:solidFill>
              <a:srgbClr val="B80000"/>
            </a:solidFill>
            <a:prstDash val="dash"/>
          </a:ln>
        </p:spPr>
        <p:txBody>
          <a:bodyPr anchor="ctr" anchorCtr="0"/>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02D49-1456-491B-A2AA-F17E70BD133B}"/>
              </a:ext>
            </a:extLst>
          </p:cNvPr>
          <p:cNvSpPr>
            <a:spLocks noGrp="1"/>
          </p:cNvSpPr>
          <p:nvPr>
            <p:ph sz="half" idx="2"/>
          </p:nvPr>
        </p:nvSpPr>
        <p:spPr>
          <a:xfrm>
            <a:off x="356492" y="2525992"/>
            <a:ext cx="4940432" cy="3426515"/>
          </a:xfrm>
          <a:noFill/>
          <a:ln>
            <a:noFill/>
            <a:prstDash val="dash"/>
          </a:ln>
        </p:spPr>
        <p:txBody>
          <a:bodyPr>
            <a:normAutofit/>
          </a:bodyPr>
          <a:lstStyle>
            <a:lvl1pPr>
              <a:defRPr sz="2000">
                <a:solidFill>
                  <a:srgbClr val="C00000"/>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C03DDFB0-D18D-4059-AB93-0552807B225D}"/>
              </a:ext>
            </a:extLst>
          </p:cNvPr>
          <p:cNvSpPr>
            <a:spLocks noGrp="1"/>
          </p:cNvSpPr>
          <p:nvPr>
            <p:ph type="body" sz="quarter" idx="3"/>
          </p:nvPr>
        </p:nvSpPr>
        <p:spPr>
          <a:xfrm>
            <a:off x="5706355" y="1484648"/>
            <a:ext cx="4940433" cy="637503"/>
          </a:xfrm>
          <a:noFill/>
          <a:ln>
            <a:solidFill>
              <a:srgbClr val="B80000"/>
            </a:solidFill>
            <a:prstDash val="dash"/>
          </a:ln>
        </p:spPr>
        <p:txBody>
          <a:bodyPr vert="horz" lIns="91440" tIns="45720" rIns="91440" bIns="45720" rtlCol="0" anchor="ctr" anchorCtr="0">
            <a:normAutofit/>
          </a:bodyPr>
          <a:lstStyle>
            <a:lvl1pPr>
              <a:defRPr lang="en-US" sz="2400" b="0" dirty="0" smtClean="0">
                <a:solidFill>
                  <a:schemeClr val="tx1"/>
                </a:solidFill>
              </a:defRPr>
            </a:lvl1pPr>
          </a:lstStyle>
          <a:p>
            <a:pPr marL="0" lvl="0" indent="0">
              <a:buNone/>
            </a:pPr>
            <a:r>
              <a:rPr lang="en-US"/>
              <a:t>Edit Master text styles</a:t>
            </a:r>
          </a:p>
        </p:txBody>
      </p:sp>
      <p:sp>
        <p:nvSpPr>
          <p:cNvPr id="6" name="Content Placeholder 5">
            <a:extLst>
              <a:ext uri="{FF2B5EF4-FFF2-40B4-BE49-F238E27FC236}">
                <a16:creationId xmlns:a16="http://schemas.microsoft.com/office/drawing/2014/main" id="{7E367275-447B-4676-AA65-01665FB032FC}"/>
              </a:ext>
            </a:extLst>
          </p:cNvPr>
          <p:cNvSpPr>
            <a:spLocks noGrp="1"/>
          </p:cNvSpPr>
          <p:nvPr>
            <p:ph sz="quarter" idx="4"/>
          </p:nvPr>
        </p:nvSpPr>
        <p:spPr>
          <a:xfrm>
            <a:off x="5684129" y="2525992"/>
            <a:ext cx="4940433" cy="3426516"/>
          </a:xfrm>
          <a:noFill/>
          <a:ln>
            <a:noFill/>
            <a:prstDash val="dash"/>
          </a:ln>
        </p:spPr>
        <p:txBody>
          <a:bodyPr vert="horz" lIns="91440" tIns="45720" rIns="91440" bIns="45720" rtlCol="0">
            <a:normAutofit/>
          </a:bodyPr>
          <a:lstStyle>
            <a:lvl1pPr>
              <a:defRPr lang="en-US" sz="2000" dirty="0" smtClean="0">
                <a:solidFill>
                  <a:srgbClr val="C00000"/>
                </a:solidFill>
              </a:defRPr>
            </a:lvl1pPr>
            <a:lvl2pPr>
              <a:defRPr lang="en-US" sz="1800" dirty="0" smtClean="0">
                <a:solidFill>
                  <a:schemeClr val="tx1"/>
                </a:solidFill>
              </a:defRPr>
            </a:lvl2pPr>
            <a:lvl3pPr>
              <a:defRPr lang="en-US" sz="1600" dirty="0" smtClean="0">
                <a:solidFill>
                  <a:schemeClr val="tx1"/>
                </a:solidFill>
              </a:defRPr>
            </a:lvl3pPr>
            <a:lvl4pPr>
              <a:defRPr lang="en-US" sz="1400" dirty="0" smtClean="0">
                <a:solidFill>
                  <a:schemeClr val="tx1"/>
                </a:solidFill>
              </a:defRPr>
            </a:lvl4pPr>
            <a:lvl5pPr>
              <a:defRPr lang="en-US" sz="1400" dirty="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7" name="Date Placeholder 6">
            <a:extLst>
              <a:ext uri="{FF2B5EF4-FFF2-40B4-BE49-F238E27FC236}">
                <a16:creationId xmlns:a16="http://schemas.microsoft.com/office/drawing/2014/main" id="{11B9DD0B-C63B-4B97-8184-C96956964163}"/>
              </a:ext>
            </a:extLst>
          </p:cNvPr>
          <p:cNvSpPr>
            <a:spLocks noGrp="1"/>
          </p:cNvSpPr>
          <p:nvPr>
            <p:ph type="dt" sz="half" idx="10"/>
          </p:nvPr>
        </p:nvSpPr>
        <p:spPr/>
        <p:txBody>
          <a:bodyPr/>
          <a:lstStyle/>
          <a:p>
            <a:fld id="{A665E37A-B6D4-4F4C-82E1-5D027CA9C9A4}" type="datetime1">
              <a:rPr lang="en-US" smtClean="0"/>
              <a:t>9/14/2022</a:t>
            </a:fld>
            <a:endParaRPr lang="en-US"/>
          </a:p>
        </p:txBody>
      </p:sp>
      <p:sp>
        <p:nvSpPr>
          <p:cNvPr id="8" name="Footer Placeholder 7">
            <a:extLst>
              <a:ext uri="{FF2B5EF4-FFF2-40B4-BE49-F238E27FC236}">
                <a16:creationId xmlns:a16="http://schemas.microsoft.com/office/drawing/2014/main" id="{5EAEC1BD-4280-4914-BA74-CDD360CC1BB7}"/>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C9191829-8529-4766-93DD-1FE27735014C}"/>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9482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18E1-B0F8-482A-B8E4-E417F60A6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1854CD-4050-4205-A149-7519D2B7D97F}"/>
              </a:ext>
            </a:extLst>
          </p:cNvPr>
          <p:cNvSpPr>
            <a:spLocks noGrp="1"/>
          </p:cNvSpPr>
          <p:nvPr>
            <p:ph type="dt" sz="half" idx="10"/>
          </p:nvPr>
        </p:nvSpPr>
        <p:spPr/>
        <p:txBody>
          <a:bodyPr/>
          <a:lstStyle/>
          <a:p>
            <a:fld id="{D6CAB9A4-E222-460B-AE2D-8BB6925F3C46}" type="datetime1">
              <a:rPr lang="en-US" smtClean="0"/>
              <a:t>9/14/2022</a:t>
            </a:fld>
            <a:endParaRPr lang="en-US"/>
          </a:p>
        </p:txBody>
      </p:sp>
      <p:sp>
        <p:nvSpPr>
          <p:cNvPr id="4" name="Footer Placeholder 3">
            <a:extLst>
              <a:ext uri="{FF2B5EF4-FFF2-40B4-BE49-F238E27FC236}">
                <a16:creationId xmlns:a16="http://schemas.microsoft.com/office/drawing/2014/main" id="{60A697D3-F647-4F60-B81A-E14AAE91E2DB}"/>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72896B4F-42CD-4D67-AF05-7580C4FD8A5B}"/>
              </a:ext>
            </a:extLst>
          </p:cNvPr>
          <p:cNvSpPr>
            <a:spLocks noGrp="1"/>
          </p:cNvSpPr>
          <p:nvPr>
            <p:ph type="sldNum" sz="quarter" idx="12"/>
          </p:nvPr>
        </p:nvSpPr>
        <p:spPr/>
        <p:txBody>
          <a:bodyPr/>
          <a:lstStyle/>
          <a:p>
            <a:fld id="{8CDFB193-C68C-42A6-B009-90BA857A2532}" type="slidenum">
              <a:rPr lang="en-US" smtClean="0"/>
              <a:t>‹#›</a:t>
            </a:fld>
            <a:endParaRPr lang="en-US"/>
          </a:p>
        </p:txBody>
      </p:sp>
      <p:cxnSp>
        <p:nvCxnSpPr>
          <p:cNvPr id="6" name="Straight Connector 5">
            <a:extLst>
              <a:ext uri="{FF2B5EF4-FFF2-40B4-BE49-F238E27FC236}">
                <a16:creationId xmlns:a16="http://schemas.microsoft.com/office/drawing/2014/main" id="{3CB7BD81-A81B-4012-8696-48A0FEE652BE}"/>
              </a:ext>
            </a:extLst>
          </p:cNvPr>
          <p:cNvCxnSpPr/>
          <p:nvPr userDrawn="1"/>
        </p:nvCxnSpPr>
        <p:spPr>
          <a:xfrm>
            <a:off x="131189" y="1092363"/>
            <a:ext cx="726529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F28F5F-FF3B-4D5B-9CA3-18091D90222B}"/>
              </a:ext>
            </a:extLst>
          </p:cNvPr>
          <p:cNvCxnSpPr>
            <a:cxnSpLocks/>
          </p:cNvCxnSpPr>
          <p:nvPr userDrawn="1"/>
        </p:nvCxnSpPr>
        <p:spPr>
          <a:xfrm>
            <a:off x="7477760" y="1092363"/>
            <a:ext cx="3169029"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92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A1E35-B8A8-4ED0-94E4-C3CB58CB43DA}"/>
              </a:ext>
            </a:extLst>
          </p:cNvPr>
          <p:cNvSpPr>
            <a:spLocks noGrp="1"/>
          </p:cNvSpPr>
          <p:nvPr>
            <p:ph type="dt" sz="half" idx="10"/>
          </p:nvPr>
        </p:nvSpPr>
        <p:spPr/>
        <p:txBody>
          <a:bodyPr/>
          <a:lstStyle/>
          <a:p>
            <a:fld id="{B2E42251-A3E3-4D7D-8F07-51FDEA6D934F}" type="datetime1">
              <a:rPr lang="en-US" smtClean="0"/>
              <a:t>9/14/2022</a:t>
            </a:fld>
            <a:endParaRPr lang="en-US"/>
          </a:p>
        </p:txBody>
      </p:sp>
      <p:sp>
        <p:nvSpPr>
          <p:cNvPr id="3" name="Footer Placeholder 2">
            <a:extLst>
              <a:ext uri="{FF2B5EF4-FFF2-40B4-BE49-F238E27FC236}">
                <a16:creationId xmlns:a16="http://schemas.microsoft.com/office/drawing/2014/main" id="{2E038E37-130E-4265-8C4E-8896C048E249}"/>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9A532B61-3132-42AF-88C3-26EC1D033E04}"/>
              </a:ext>
            </a:extLst>
          </p:cNvPr>
          <p:cNvSpPr>
            <a:spLocks noGrp="1"/>
          </p:cNvSpPr>
          <p:nvPr>
            <p:ph type="sldNum" sz="quarter" idx="12"/>
          </p:nvPr>
        </p:nvSpPr>
        <p:spPr/>
        <p:txBody>
          <a:bodyPr/>
          <a:lstStyle/>
          <a:p>
            <a:fld id="{8CDFB193-C68C-42A6-B009-90BA857A2532}" type="slidenum">
              <a:rPr lang="en-US" smtClean="0"/>
              <a:t>‹#›</a:t>
            </a:fld>
            <a:endParaRPr lang="en-US"/>
          </a:p>
        </p:txBody>
      </p:sp>
    </p:spTree>
    <p:extLst>
      <p:ext uri="{BB962C8B-B14F-4D97-AF65-F5344CB8AC3E}">
        <p14:creationId xmlns:p14="http://schemas.microsoft.com/office/powerpoint/2010/main" val="32716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5E06-131F-4023-A49A-37F0E2CAF6B7}"/>
              </a:ext>
            </a:extLst>
          </p:cNvPr>
          <p:cNvSpPr>
            <a:spLocks noGrp="1"/>
          </p:cNvSpPr>
          <p:nvPr>
            <p:ph type="title"/>
          </p:nvPr>
        </p:nvSpPr>
        <p:spPr>
          <a:xfrm>
            <a:off x="839788" y="457200"/>
            <a:ext cx="3932237" cy="1600200"/>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2C10C-6683-4C32-9B03-D37B31A3D816}"/>
              </a:ext>
            </a:extLst>
          </p:cNvPr>
          <p:cNvSpPr>
            <a:spLocks noGrp="1"/>
          </p:cNvSpPr>
          <p:nvPr>
            <p:ph idx="1"/>
          </p:nvPr>
        </p:nvSpPr>
        <p:spPr>
          <a:xfrm>
            <a:off x="5183188" y="457201"/>
            <a:ext cx="560673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BC965-DD70-43D1-B1AC-A2D7C67C5CCF}"/>
              </a:ext>
            </a:extLst>
          </p:cNvPr>
          <p:cNvSpPr>
            <a:spLocks noGrp="1"/>
          </p:cNvSpPr>
          <p:nvPr>
            <p:ph type="body" sz="half" idx="2"/>
          </p:nvPr>
        </p:nvSpPr>
        <p:spPr>
          <a:xfrm>
            <a:off x="839788" y="2164080"/>
            <a:ext cx="3932237" cy="3704908"/>
          </a:xfrm>
        </p:spPr>
        <p:txBody>
          <a:bodyPr>
            <a:normAutofit/>
          </a:bodyPr>
          <a:lstStyle>
            <a:lvl1pPr marL="0" indent="0">
              <a:lnSpc>
                <a:spcPct val="2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21F612-F9F2-471D-937A-47ECC4D4F6F6}"/>
              </a:ext>
            </a:extLst>
          </p:cNvPr>
          <p:cNvSpPr>
            <a:spLocks noGrp="1"/>
          </p:cNvSpPr>
          <p:nvPr>
            <p:ph type="dt" sz="half" idx="10"/>
          </p:nvPr>
        </p:nvSpPr>
        <p:spPr/>
        <p:txBody>
          <a:bodyPr/>
          <a:lstStyle/>
          <a:p>
            <a:fld id="{0BC23F71-D340-4B4C-81BD-30FBBABAE3E1}" type="datetime1">
              <a:rPr lang="en-US" smtClean="0"/>
              <a:t>9/14/2022</a:t>
            </a:fld>
            <a:endParaRPr lang="en-US"/>
          </a:p>
        </p:txBody>
      </p:sp>
      <p:sp>
        <p:nvSpPr>
          <p:cNvPr id="6" name="Footer Placeholder 5">
            <a:extLst>
              <a:ext uri="{FF2B5EF4-FFF2-40B4-BE49-F238E27FC236}">
                <a16:creationId xmlns:a16="http://schemas.microsoft.com/office/drawing/2014/main" id="{4AF86057-C121-4AD2-A1CE-AE3D7D6738E2}"/>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0D7DC5EF-15AA-4AA5-940A-10C8C5C0B661}"/>
              </a:ext>
            </a:extLst>
          </p:cNvPr>
          <p:cNvSpPr>
            <a:spLocks noGrp="1"/>
          </p:cNvSpPr>
          <p:nvPr>
            <p:ph type="sldNum" sz="quarter" idx="12"/>
          </p:nvPr>
        </p:nvSpPr>
        <p:spPr/>
        <p:txBody>
          <a:bodyPr/>
          <a:lstStyle/>
          <a:p>
            <a:fld id="{8CDFB193-C68C-42A6-B009-90BA857A2532}" type="slidenum">
              <a:rPr lang="en-US" smtClean="0"/>
              <a:t>‹#›</a:t>
            </a:fld>
            <a:endParaRPr lang="en-US"/>
          </a:p>
        </p:txBody>
      </p:sp>
      <p:cxnSp>
        <p:nvCxnSpPr>
          <p:cNvPr id="8" name="Straight Connector 7">
            <a:extLst>
              <a:ext uri="{FF2B5EF4-FFF2-40B4-BE49-F238E27FC236}">
                <a16:creationId xmlns:a16="http://schemas.microsoft.com/office/drawing/2014/main" id="{6BD8EF49-DFA8-45F5-B989-AE4076ACB966}"/>
              </a:ext>
            </a:extLst>
          </p:cNvPr>
          <p:cNvCxnSpPr>
            <a:cxnSpLocks/>
          </p:cNvCxnSpPr>
          <p:nvPr userDrawn="1"/>
        </p:nvCxnSpPr>
        <p:spPr>
          <a:xfrm>
            <a:off x="839788" y="2057400"/>
            <a:ext cx="3932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31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5DED-00ED-423C-B194-2DA1551CDA6A}"/>
              </a:ext>
            </a:extLst>
          </p:cNvPr>
          <p:cNvSpPr>
            <a:spLocks noGrp="1"/>
          </p:cNvSpPr>
          <p:nvPr>
            <p:ph type="title"/>
          </p:nvPr>
        </p:nvSpPr>
        <p:spPr>
          <a:xfrm>
            <a:off x="839788" y="457200"/>
            <a:ext cx="3932237" cy="16002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1968A3-216B-42E5-B832-8708CD8BDE88}"/>
              </a:ext>
            </a:extLst>
          </p:cNvPr>
          <p:cNvSpPr>
            <a:spLocks noGrp="1"/>
          </p:cNvSpPr>
          <p:nvPr>
            <p:ph type="pic" idx="1"/>
          </p:nvPr>
        </p:nvSpPr>
        <p:spPr>
          <a:xfrm>
            <a:off x="5183188" y="528321"/>
            <a:ext cx="5708332" cy="53327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86582E-26E3-4EA0-9778-F0D3AD525BDF}"/>
              </a:ext>
            </a:extLst>
          </p:cNvPr>
          <p:cNvSpPr>
            <a:spLocks noGrp="1"/>
          </p:cNvSpPr>
          <p:nvPr>
            <p:ph type="body" sz="half" idx="2"/>
          </p:nvPr>
        </p:nvSpPr>
        <p:spPr>
          <a:xfrm>
            <a:off x="839788" y="2164080"/>
            <a:ext cx="3932237" cy="3704908"/>
          </a:xfrm>
        </p:spPr>
        <p:txBody>
          <a:bodyPr/>
          <a:lstStyle>
            <a:lvl1pPr marL="0" indent="0">
              <a:lnSpc>
                <a:spcPct val="2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4CB621-5C18-49BA-B7AB-C1A5B7D07632}"/>
              </a:ext>
            </a:extLst>
          </p:cNvPr>
          <p:cNvSpPr>
            <a:spLocks noGrp="1"/>
          </p:cNvSpPr>
          <p:nvPr>
            <p:ph type="dt" sz="half" idx="10"/>
          </p:nvPr>
        </p:nvSpPr>
        <p:spPr/>
        <p:txBody>
          <a:bodyPr/>
          <a:lstStyle/>
          <a:p>
            <a:fld id="{41D79FB1-AC6A-4994-84FE-667709DD0773}" type="datetime1">
              <a:rPr lang="en-US" smtClean="0"/>
              <a:t>9/14/2022</a:t>
            </a:fld>
            <a:endParaRPr lang="en-US"/>
          </a:p>
        </p:txBody>
      </p:sp>
      <p:sp>
        <p:nvSpPr>
          <p:cNvPr id="6" name="Footer Placeholder 5">
            <a:extLst>
              <a:ext uri="{FF2B5EF4-FFF2-40B4-BE49-F238E27FC236}">
                <a16:creationId xmlns:a16="http://schemas.microsoft.com/office/drawing/2014/main" id="{F605B760-DD0E-4353-9D2B-1AE857F65CF3}"/>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B962CC06-C06C-4B0F-8B32-C5314763CA12}"/>
              </a:ext>
            </a:extLst>
          </p:cNvPr>
          <p:cNvSpPr>
            <a:spLocks noGrp="1"/>
          </p:cNvSpPr>
          <p:nvPr>
            <p:ph type="sldNum" sz="quarter" idx="12"/>
          </p:nvPr>
        </p:nvSpPr>
        <p:spPr/>
        <p:txBody>
          <a:bodyPr/>
          <a:lstStyle/>
          <a:p>
            <a:fld id="{8CDFB193-C68C-42A6-B009-90BA857A2532}" type="slidenum">
              <a:rPr lang="en-US" smtClean="0"/>
              <a:t>‹#›</a:t>
            </a:fld>
            <a:endParaRPr lang="en-US"/>
          </a:p>
        </p:txBody>
      </p:sp>
      <p:cxnSp>
        <p:nvCxnSpPr>
          <p:cNvPr id="8" name="Straight Connector 7">
            <a:extLst>
              <a:ext uri="{FF2B5EF4-FFF2-40B4-BE49-F238E27FC236}">
                <a16:creationId xmlns:a16="http://schemas.microsoft.com/office/drawing/2014/main" id="{A9223FE4-59D3-4F59-B41B-DA69B6EA0456}"/>
              </a:ext>
            </a:extLst>
          </p:cNvPr>
          <p:cNvCxnSpPr>
            <a:cxnSpLocks/>
          </p:cNvCxnSpPr>
          <p:nvPr userDrawn="1"/>
        </p:nvCxnSpPr>
        <p:spPr>
          <a:xfrm>
            <a:off x="839788" y="2057400"/>
            <a:ext cx="3932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3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9A3CC-C499-4F5D-9954-60316909DEA2}"/>
              </a:ext>
            </a:extLst>
          </p:cNvPr>
          <p:cNvSpPr>
            <a:spLocks noGrp="1"/>
          </p:cNvSpPr>
          <p:nvPr>
            <p:ph type="title"/>
          </p:nvPr>
        </p:nvSpPr>
        <p:spPr>
          <a:xfrm>
            <a:off x="131189" y="269711"/>
            <a:ext cx="10515600" cy="8226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73CF40-F43B-4FF4-B685-26B8F22B95A6}"/>
              </a:ext>
            </a:extLst>
          </p:cNvPr>
          <p:cNvSpPr>
            <a:spLocks noGrp="1"/>
          </p:cNvSpPr>
          <p:nvPr>
            <p:ph type="body" idx="1"/>
          </p:nvPr>
        </p:nvSpPr>
        <p:spPr>
          <a:xfrm>
            <a:off x="365760" y="1524003"/>
            <a:ext cx="10281030" cy="46529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682E-B160-4E27-B866-B2B35CEDE5B6}"/>
              </a:ext>
            </a:extLst>
          </p:cNvPr>
          <p:cNvSpPr>
            <a:spLocks noGrp="1"/>
          </p:cNvSpPr>
          <p:nvPr>
            <p:ph type="dt" sz="half" idx="2"/>
          </p:nvPr>
        </p:nvSpPr>
        <p:spPr>
          <a:xfrm>
            <a:off x="131189" y="6376072"/>
            <a:ext cx="2743200" cy="365125"/>
          </a:xfrm>
          <a:prstGeom prst="rect">
            <a:avLst/>
          </a:prstGeom>
        </p:spPr>
        <p:txBody>
          <a:bodyPr vert="horz" lIns="91440" tIns="45720" rIns="91440" bIns="45720" rtlCol="0" anchor="ctr"/>
          <a:lstStyle>
            <a:lvl1pPr algn="l">
              <a:defRPr sz="1200">
                <a:solidFill>
                  <a:schemeClr val="tx1"/>
                </a:solidFill>
              </a:defRPr>
            </a:lvl1pPr>
          </a:lstStyle>
          <a:p>
            <a:fld id="{E2AA69A4-D624-4ED3-85D7-A70A5AD34315}" type="datetime1">
              <a:rPr lang="en-US" smtClean="0"/>
              <a:t>9/14/2022</a:t>
            </a:fld>
            <a:endParaRPr lang="en-US"/>
          </a:p>
        </p:txBody>
      </p:sp>
      <p:sp>
        <p:nvSpPr>
          <p:cNvPr id="5" name="Footer Placeholder 4">
            <a:extLst>
              <a:ext uri="{FF2B5EF4-FFF2-40B4-BE49-F238E27FC236}">
                <a16:creationId xmlns:a16="http://schemas.microsoft.com/office/drawing/2014/main" id="{D2DFF173-36F7-48D6-9545-693169098622}"/>
              </a:ext>
            </a:extLst>
          </p:cNvPr>
          <p:cNvSpPr>
            <a:spLocks noGrp="1"/>
          </p:cNvSpPr>
          <p:nvPr>
            <p:ph type="ftr" sz="quarter" idx="3"/>
          </p:nvPr>
        </p:nvSpPr>
        <p:spPr>
          <a:xfrm>
            <a:off x="3365369" y="6356350"/>
            <a:ext cx="4788031" cy="384847"/>
          </a:xfrm>
          <a:prstGeom prst="rect">
            <a:avLst/>
          </a:prstGeom>
        </p:spPr>
        <p:txBody>
          <a:bodyPr vert="horz" lIns="91440" tIns="45720" rIns="91440" bIns="45720" rtlCol="0" anchor="ctr"/>
          <a:lstStyle>
            <a:lvl1pPr algn="ctr">
              <a:defRPr sz="1200">
                <a:solidFill>
                  <a:schemeClr val="tx1"/>
                </a:solidFill>
              </a:defRPr>
            </a:lvl1pPr>
          </a:lstStyle>
          <a:p>
            <a:r>
              <a:rPr lang="en-US"/>
              <a:t>CONFIDENTIAL</a:t>
            </a:r>
          </a:p>
        </p:txBody>
      </p:sp>
      <p:sp>
        <p:nvSpPr>
          <p:cNvPr id="6" name="Slide Number Placeholder 5">
            <a:extLst>
              <a:ext uri="{FF2B5EF4-FFF2-40B4-BE49-F238E27FC236}">
                <a16:creationId xmlns:a16="http://schemas.microsoft.com/office/drawing/2014/main" id="{88BA4A30-0CA8-4C20-AEDE-F84FA7DE81C9}"/>
              </a:ext>
            </a:extLst>
          </p:cNvPr>
          <p:cNvSpPr>
            <a:spLocks noGrp="1"/>
          </p:cNvSpPr>
          <p:nvPr>
            <p:ph type="sldNum" sz="quarter" idx="4"/>
          </p:nvPr>
        </p:nvSpPr>
        <p:spPr>
          <a:xfrm>
            <a:off x="11566689" y="6381946"/>
            <a:ext cx="494122" cy="359251"/>
          </a:xfrm>
          <a:prstGeom prst="rect">
            <a:avLst/>
          </a:prstGeom>
        </p:spPr>
        <p:txBody>
          <a:bodyPr vert="horz" lIns="91440" tIns="45720" rIns="91440" bIns="45720" rtlCol="0" anchor="ctr"/>
          <a:lstStyle>
            <a:lvl1pPr algn="r">
              <a:defRPr sz="1400" b="0">
                <a:solidFill>
                  <a:schemeClr val="tx1"/>
                </a:solidFill>
              </a:defRPr>
            </a:lvl1pPr>
          </a:lstStyle>
          <a:p>
            <a:fld id="{8CDFB193-C68C-42A6-B009-90BA857A2532}" type="slidenum">
              <a:rPr lang="en-US" smtClean="0"/>
              <a:pPr/>
              <a:t>‹#›</a:t>
            </a:fld>
            <a:endParaRPr lang="en-US"/>
          </a:p>
        </p:txBody>
      </p:sp>
      <p:pic>
        <p:nvPicPr>
          <p:cNvPr id="9" name="Picture 8">
            <a:extLst>
              <a:ext uri="{FF2B5EF4-FFF2-40B4-BE49-F238E27FC236}">
                <a16:creationId xmlns:a16="http://schemas.microsoft.com/office/drawing/2014/main" id="{E6D47846-2B76-6345-83B6-9F49EE49C5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14911" y="137867"/>
            <a:ext cx="829664" cy="1037079"/>
          </a:xfrm>
          <a:prstGeom prst="rect">
            <a:avLst/>
          </a:prstGeom>
        </p:spPr>
      </p:pic>
    </p:spTree>
    <p:extLst>
      <p:ext uri="{BB962C8B-B14F-4D97-AF65-F5344CB8AC3E}">
        <p14:creationId xmlns:p14="http://schemas.microsoft.com/office/powerpoint/2010/main" val="267356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SzPct val="75000"/>
        <a:buFont typeface="Wingdings" panose="05000000000000000000" pitchFamily="2" charset="2"/>
        <a:buChar char="ü"/>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SzPct val="75000"/>
        <a:buFont typeface="Wingdings" panose="05000000000000000000" pitchFamily="2" charset="2"/>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SzPct val="75000"/>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SzPct val="75000"/>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73CF40-F43B-4FF4-B685-26B8F22B95A6}"/>
              </a:ext>
            </a:extLst>
          </p:cNvPr>
          <p:cNvSpPr>
            <a:spLocks noGrp="1"/>
          </p:cNvSpPr>
          <p:nvPr>
            <p:ph type="body" idx="1"/>
          </p:nvPr>
        </p:nvSpPr>
        <p:spPr>
          <a:xfrm>
            <a:off x="365760" y="1524003"/>
            <a:ext cx="10281030" cy="46529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BA4A30-0CA8-4C20-AEDE-F84FA7DE81C9}"/>
              </a:ext>
            </a:extLst>
          </p:cNvPr>
          <p:cNvSpPr>
            <a:spLocks noGrp="1"/>
          </p:cNvSpPr>
          <p:nvPr>
            <p:ph type="sldNum" sz="quarter" idx="4"/>
          </p:nvPr>
        </p:nvSpPr>
        <p:spPr>
          <a:xfrm>
            <a:off x="11566689" y="6381946"/>
            <a:ext cx="494122" cy="359251"/>
          </a:xfrm>
          <a:prstGeom prst="rect">
            <a:avLst/>
          </a:prstGeom>
        </p:spPr>
        <p:txBody>
          <a:bodyPr vert="horz" lIns="91440" tIns="45720" rIns="91440" bIns="45720" rtlCol="0" anchor="ctr"/>
          <a:lstStyle>
            <a:lvl1pPr algn="r">
              <a:defRPr sz="1400" b="0">
                <a:solidFill>
                  <a:schemeClr val="tx1"/>
                </a:solidFill>
              </a:defRPr>
            </a:lvl1pPr>
          </a:lstStyle>
          <a:p>
            <a:fld id="{8CDFB193-C68C-42A6-B009-90BA857A2532}" type="slidenum">
              <a:rPr lang="en-US" smtClean="0"/>
              <a:pPr/>
              <a:t>‹#›</a:t>
            </a:fld>
            <a:endParaRPr lang="en-US"/>
          </a:p>
        </p:txBody>
      </p:sp>
      <p:sp>
        <p:nvSpPr>
          <p:cNvPr id="10" name="Parallelogram 9">
            <a:extLst>
              <a:ext uri="{FF2B5EF4-FFF2-40B4-BE49-F238E27FC236}">
                <a16:creationId xmlns:a16="http://schemas.microsoft.com/office/drawing/2014/main" id="{9B919DE6-82BD-ED44-8EB9-DED4F76190CD}"/>
              </a:ext>
            </a:extLst>
          </p:cNvPr>
          <p:cNvSpPr/>
          <p:nvPr userDrawn="1"/>
        </p:nvSpPr>
        <p:spPr>
          <a:xfrm>
            <a:off x="-288403" y="132517"/>
            <a:ext cx="11250051" cy="609550"/>
          </a:xfrm>
          <a:prstGeom prst="parallelogram">
            <a:avLst/>
          </a:prstGeom>
          <a:solidFill>
            <a:srgbClr val="F2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6ADBEA78-9222-4A47-9CE7-34FB1F5A4A1F}"/>
              </a:ext>
            </a:extLst>
          </p:cNvPr>
          <p:cNvSpPr/>
          <p:nvPr userDrawn="1"/>
        </p:nvSpPr>
        <p:spPr>
          <a:xfrm>
            <a:off x="10861288" y="132517"/>
            <a:ext cx="2085277" cy="609550"/>
          </a:xfrm>
          <a:prstGeom prst="parallelogram">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AD9A3CC-C499-4F5D-9954-60316909DEA2}"/>
              </a:ext>
            </a:extLst>
          </p:cNvPr>
          <p:cNvSpPr>
            <a:spLocks noGrp="1"/>
          </p:cNvSpPr>
          <p:nvPr>
            <p:ph type="title"/>
          </p:nvPr>
        </p:nvSpPr>
        <p:spPr>
          <a:xfrm>
            <a:off x="131189" y="132517"/>
            <a:ext cx="10515600" cy="609550"/>
          </a:xfrm>
          <a:prstGeom prst="rect">
            <a:avLst/>
          </a:prstGeom>
        </p:spPr>
        <p:txBody>
          <a:bodyPr vert="horz" lIns="91440" tIns="45720" rIns="91440" bIns="45720" rtlCol="0" anchor="ctr">
            <a:normAutofit/>
          </a:bodyPr>
          <a:lstStyle/>
          <a:p>
            <a:r>
              <a:rPr lang="en-US"/>
              <a:t>Click to edit Master title style</a:t>
            </a:r>
          </a:p>
        </p:txBody>
      </p:sp>
      <p:pic>
        <p:nvPicPr>
          <p:cNvPr id="7" name="Picture 6">
            <a:extLst>
              <a:ext uri="{FF2B5EF4-FFF2-40B4-BE49-F238E27FC236}">
                <a16:creationId xmlns:a16="http://schemas.microsoft.com/office/drawing/2014/main" id="{DCCD5E14-CC46-254E-85C6-4FE56644434D}"/>
              </a:ext>
            </a:extLst>
          </p:cNvPr>
          <p:cNvPicPr>
            <a:picLocks noChangeAspect="1"/>
          </p:cNvPicPr>
          <p:nvPr userDrawn="1"/>
        </p:nvPicPr>
        <p:blipFill>
          <a:blip r:embed="rId11"/>
          <a:stretch>
            <a:fillRect/>
          </a:stretch>
        </p:blipFill>
        <p:spPr>
          <a:xfrm>
            <a:off x="11210867" y="252296"/>
            <a:ext cx="355822" cy="355822"/>
          </a:xfrm>
          <a:prstGeom prst="rect">
            <a:avLst/>
          </a:prstGeom>
        </p:spPr>
      </p:pic>
    </p:spTree>
    <p:extLst>
      <p:ext uri="{BB962C8B-B14F-4D97-AF65-F5344CB8AC3E}">
        <p14:creationId xmlns:p14="http://schemas.microsoft.com/office/powerpoint/2010/main" val="111114526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p:txStyles>
    <p:titleStyle>
      <a:lvl1pPr algn="l" defTabSz="914400" rtl="0" eaLnBrk="1" latinLnBrk="0" hangingPunct="1">
        <a:lnSpc>
          <a:spcPct val="90000"/>
        </a:lnSpc>
        <a:spcBef>
          <a:spcPct val="0"/>
        </a:spcBef>
        <a:buNone/>
        <a:defRPr sz="3000"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SzPct val="75000"/>
        <a:buFont typeface="Wingdings" panose="05000000000000000000" pitchFamily="2" charset="2"/>
        <a:buChar char="ü"/>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SzPct val="75000"/>
        <a:buFont typeface="Wingdings" panose="05000000000000000000" pitchFamily="2" charset="2"/>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SzPct val="75000"/>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SzPct val="75000"/>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7.emf"/></Relationships>
</file>

<file path=ppt/slides/_rels/slide1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4" Type="http://schemas.openxmlformats.org/officeDocument/2006/relationships/image" Target="../media/image92.png"/></Relationships>
</file>

<file path=ppt/slides/_rels/slide1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95.png"/><Relationship Id="rId4" Type="http://schemas.openxmlformats.org/officeDocument/2006/relationships/image" Target="../media/image94.png"/></Relationships>
</file>

<file path=ppt/slides/_rels/slide1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6.jpg"/><Relationship Id="rId1" Type="http://schemas.openxmlformats.org/officeDocument/2006/relationships/slideLayout" Target="../slideLayouts/slideLayout1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3" Type="http://schemas.openxmlformats.org/officeDocument/2006/relationships/image" Target="../media/image33.jpeg"/><Relationship Id="rId18" Type="http://schemas.openxmlformats.org/officeDocument/2006/relationships/image" Target="../media/image38.png"/><Relationship Id="rId26" Type="http://schemas.openxmlformats.org/officeDocument/2006/relationships/image" Target="../media/image46.jpeg"/><Relationship Id="rId39" Type="http://schemas.openxmlformats.org/officeDocument/2006/relationships/image" Target="../media/image59.jpeg"/><Relationship Id="rId21" Type="http://schemas.openxmlformats.org/officeDocument/2006/relationships/image" Target="../media/image41.jpeg"/><Relationship Id="rId34" Type="http://schemas.openxmlformats.org/officeDocument/2006/relationships/image" Target="../media/image54.png"/><Relationship Id="rId42" Type="http://schemas.openxmlformats.org/officeDocument/2006/relationships/image" Target="../media/image62.jpeg"/><Relationship Id="rId47" Type="http://schemas.openxmlformats.org/officeDocument/2006/relationships/image" Target="../media/image67.png"/><Relationship Id="rId50" Type="http://schemas.openxmlformats.org/officeDocument/2006/relationships/image" Target="../media/image70.jpeg"/><Relationship Id="rId55" Type="http://schemas.openxmlformats.org/officeDocument/2006/relationships/image" Target="../media/image75.jpeg"/><Relationship Id="rId7" Type="http://schemas.openxmlformats.org/officeDocument/2006/relationships/image" Target="../media/image27.jpeg"/><Relationship Id="rId2" Type="http://schemas.openxmlformats.org/officeDocument/2006/relationships/image" Target="../media/image22.jpeg"/><Relationship Id="rId16" Type="http://schemas.openxmlformats.org/officeDocument/2006/relationships/image" Target="../media/image36.png"/><Relationship Id="rId29" Type="http://schemas.openxmlformats.org/officeDocument/2006/relationships/image" Target="../media/image49.jpeg"/><Relationship Id="rId11" Type="http://schemas.openxmlformats.org/officeDocument/2006/relationships/image" Target="../media/image31.png"/><Relationship Id="rId24" Type="http://schemas.openxmlformats.org/officeDocument/2006/relationships/image" Target="../media/image44.jpeg"/><Relationship Id="rId32" Type="http://schemas.openxmlformats.org/officeDocument/2006/relationships/image" Target="../media/image52.jpeg"/><Relationship Id="rId37" Type="http://schemas.openxmlformats.org/officeDocument/2006/relationships/image" Target="../media/image57.png"/><Relationship Id="rId40" Type="http://schemas.openxmlformats.org/officeDocument/2006/relationships/image" Target="../media/image60.png"/><Relationship Id="rId45" Type="http://schemas.openxmlformats.org/officeDocument/2006/relationships/image" Target="../media/image65.jpeg"/><Relationship Id="rId53" Type="http://schemas.openxmlformats.org/officeDocument/2006/relationships/image" Target="../media/image73.jpeg"/><Relationship Id="rId5" Type="http://schemas.openxmlformats.org/officeDocument/2006/relationships/image" Target="../media/image25.jpeg"/><Relationship Id="rId19" Type="http://schemas.openxmlformats.org/officeDocument/2006/relationships/image" Target="../media/image39.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42.jpeg"/><Relationship Id="rId27" Type="http://schemas.openxmlformats.org/officeDocument/2006/relationships/image" Target="../media/image47.jpeg"/><Relationship Id="rId30" Type="http://schemas.openxmlformats.org/officeDocument/2006/relationships/image" Target="../media/image50.png"/><Relationship Id="rId35" Type="http://schemas.openxmlformats.org/officeDocument/2006/relationships/image" Target="../media/image55.jpeg"/><Relationship Id="rId43" Type="http://schemas.openxmlformats.org/officeDocument/2006/relationships/image" Target="../media/image63.gif"/><Relationship Id="rId48" Type="http://schemas.openxmlformats.org/officeDocument/2006/relationships/image" Target="../media/image68.png"/><Relationship Id="rId56" Type="http://schemas.openxmlformats.org/officeDocument/2006/relationships/image" Target="../media/image76.tiff"/><Relationship Id="rId8" Type="http://schemas.openxmlformats.org/officeDocument/2006/relationships/image" Target="../media/image28.jpeg"/><Relationship Id="rId51" Type="http://schemas.openxmlformats.org/officeDocument/2006/relationships/image" Target="../media/image71.jpeg"/><Relationship Id="rId3" Type="http://schemas.openxmlformats.org/officeDocument/2006/relationships/image" Target="../media/image23.jpeg"/><Relationship Id="rId12" Type="http://schemas.openxmlformats.org/officeDocument/2006/relationships/image" Target="../media/image32.jpeg"/><Relationship Id="rId17" Type="http://schemas.openxmlformats.org/officeDocument/2006/relationships/image" Target="../media/image37.jpeg"/><Relationship Id="rId25" Type="http://schemas.openxmlformats.org/officeDocument/2006/relationships/image" Target="../media/image45.jpeg"/><Relationship Id="rId33" Type="http://schemas.openxmlformats.org/officeDocument/2006/relationships/image" Target="../media/image53.gif"/><Relationship Id="rId38" Type="http://schemas.openxmlformats.org/officeDocument/2006/relationships/image" Target="../media/image58.jpeg"/><Relationship Id="rId46" Type="http://schemas.openxmlformats.org/officeDocument/2006/relationships/image" Target="../media/image66.png"/><Relationship Id="rId20" Type="http://schemas.openxmlformats.org/officeDocument/2006/relationships/image" Target="../media/image40.png"/><Relationship Id="rId41" Type="http://schemas.openxmlformats.org/officeDocument/2006/relationships/image" Target="../media/image61.jpeg"/><Relationship Id="rId54" Type="http://schemas.openxmlformats.org/officeDocument/2006/relationships/image" Target="../media/image74.jpeg"/><Relationship Id="rId1" Type="http://schemas.openxmlformats.org/officeDocument/2006/relationships/slideLayout" Target="../slideLayouts/slideLayout15.xml"/><Relationship Id="rId6" Type="http://schemas.openxmlformats.org/officeDocument/2006/relationships/image" Target="../media/image26.jpeg"/><Relationship Id="rId15" Type="http://schemas.openxmlformats.org/officeDocument/2006/relationships/image" Target="../media/image35.jpeg"/><Relationship Id="rId23" Type="http://schemas.openxmlformats.org/officeDocument/2006/relationships/image" Target="../media/image43.gif"/><Relationship Id="rId28" Type="http://schemas.openxmlformats.org/officeDocument/2006/relationships/image" Target="../media/image48.jpeg"/><Relationship Id="rId36" Type="http://schemas.openxmlformats.org/officeDocument/2006/relationships/image" Target="../media/image56.png"/><Relationship Id="rId49" Type="http://schemas.openxmlformats.org/officeDocument/2006/relationships/image" Target="../media/image69.png"/><Relationship Id="rId57" Type="http://schemas.openxmlformats.org/officeDocument/2006/relationships/image" Target="../media/image77.tiff"/><Relationship Id="rId10" Type="http://schemas.openxmlformats.org/officeDocument/2006/relationships/image" Target="../media/image30.gif"/><Relationship Id="rId31" Type="http://schemas.openxmlformats.org/officeDocument/2006/relationships/image" Target="../media/image51.jpeg"/><Relationship Id="rId44" Type="http://schemas.openxmlformats.org/officeDocument/2006/relationships/image" Target="../media/image64.jpeg"/><Relationship Id="rId52" Type="http://schemas.openxmlformats.org/officeDocument/2006/relationships/image" Target="../media/image72.jpeg"/></Relationships>
</file>

<file path=ppt/slides/_rels/slide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15.xml"/><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www.youtube.com/watch?v=JJLZ5LCY9F8&amp;feature=youtu.be" TargetMode="External"/><Relationship Id="rId1" Type="http://schemas.openxmlformats.org/officeDocument/2006/relationships/slideLayout" Target="../slideLayouts/slideLayout15.xml"/><Relationship Id="rId4" Type="http://schemas.openxmlformats.org/officeDocument/2006/relationships/image" Target="../media/image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CD9460-401E-C748-B495-E9F42E87EAF2}"/>
              </a:ext>
            </a:extLst>
          </p:cNvPr>
          <p:cNvPicPr>
            <a:picLocks noChangeAspect="1"/>
          </p:cNvPicPr>
          <p:nvPr/>
        </p:nvPicPr>
        <p:blipFill rotWithShape="1">
          <a:blip r:embed="rId3">
            <a:extLst>
              <a:ext uri="{28A0092B-C50C-407E-A947-70E740481C1C}">
                <a14:useLocalDpi xmlns:a14="http://schemas.microsoft.com/office/drawing/2010/main" val="0"/>
              </a:ext>
            </a:extLst>
          </a:blip>
          <a:srcRect l="33977"/>
          <a:stretch/>
        </p:blipFill>
        <p:spPr>
          <a:xfrm>
            <a:off x="-696735" y="638067"/>
            <a:ext cx="12231757" cy="6897458"/>
          </a:xfrm>
          <a:prstGeom prst="rect">
            <a:avLst/>
          </a:prstGeom>
        </p:spPr>
      </p:pic>
      <p:sp>
        <p:nvSpPr>
          <p:cNvPr id="5" name="Slide Number Placeholder 4">
            <a:extLst>
              <a:ext uri="{FF2B5EF4-FFF2-40B4-BE49-F238E27FC236}">
                <a16:creationId xmlns:a16="http://schemas.microsoft.com/office/drawing/2014/main" id="{E54EA62A-F650-6F43-9770-5BA5D5671528}"/>
              </a:ext>
            </a:extLst>
          </p:cNvPr>
          <p:cNvSpPr>
            <a:spLocks noGrp="1"/>
          </p:cNvSpPr>
          <p:nvPr>
            <p:ph type="sldNum" sz="quarter" idx="12"/>
          </p:nvPr>
        </p:nvSpPr>
        <p:spPr/>
        <p:txBody>
          <a:bodyPr/>
          <a:lstStyle/>
          <a:p>
            <a:fld id="{B2B71A93-556D-7641-BC2B-B6890AD1134A}" type="slidenum">
              <a:rPr lang="en-US" smtClean="0"/>
              <a:t>1</a:t>
            </a:fld>
            <a:endParaRPr lang="en-US"/>
          </a:p>
        </p:txBody>
      </p:sp>
      <p:pic>
        <p:nvPicPr>
          <p:cNvPr id="7" name="Picture 6">
            <a:extLst>
              <a:ext uri="{FF2B5EF4-FFF2-40B4-BE49-F238E27FC236}">
                <a16:creationId xmlns:a16="http://schemas.microsoft.com/office/drawing/2014/main" id="{0C2229ED-3458-794E-9B33-1E4B6886D615}"/>
              </a:ext>
            </a:extLst>
          </p:cNvPr>
          <p:cNvPicPr>
            <a:picLocks noChangeAspect="1"/>
          </p:cNvPicPr>
          <p:nvPr/>
        </p:nvPicPr>
        <p:blipFill>
          <a:blip r:embed="rId4"/>
          <a:stretch>
            <a:fillRect/>
          </a:stretch>
        </p:blipFill>
        <p:spPr>
          <a:xfrm>
            <a:off x="409404" y="771761"/>
            <a:ext cx="3187700" cy="685800"/>
          </a:xfrm>
          <a:prstGeom prst="rect">
            <a:avLst/>
          </a:prstGeom>
        </p:spPr>
      </p:pic>
      <p:sp>
        <p:nvSpPr>
          <p:cNvPr id="9" name="TextBox 8">
            <a:extLst>
              <a:ext uri="{FF2B5EF4-FFF2-40B4-BE49-F238E27FC236}">
                <a16:creationId xmlns:a16="http://schemas.microsoft.com/office/drawing/2014/main" id="{CEB424A8-5BD4-AF4E-96AB-EB28B29E9086}"/>
              </a:ext>
            </a:extLst>
          </p:cNvPr>
          <p:cNvSpPr txBox="1"/>
          <p:nvPr/>
        </p:nvSpPr>
        <p:spPr>
          <a:xfrm>
            <a:off x="748840" y="1910842"/>
            <a:ext cx="4393097" cy="3913315"/>
          </a:xfrm>
          <a:prstGeom prst="rect">
            <a:avLst/>
          </a:prstGeom>
          <a:noFill/>
        </p:spPr>
        <p:txBody>
          <a:bodyPr wrap="square" rtlCol="0">
            <a:spAutoFit/>
          </a:bodyPr>
          <a:lstStyle/>
          <a:p>
            <a:pPr>
              <a:lnSpc>
                <a:spcPct val="150000"/>
              </a:lnSpc>
            </a:pPr>
            <a:r>
              <a:rPr lang="en-US" sz="2800" b="1" i="1" u="sng" dirty="0">
                <a:solidFill>
                  <a:schemeClr val="bg1"/>
                </a:solidFill>
                <a:latin typeface="Arial" panose="020B0604020202020204" pitchFamily="34" charset="0"/>
                <a:cs typeface="Arial" panose="020B0604020202020204" pitchFamily="34" charset="0"/>
              </a:rPr>
              <a:t>PowerFleet Enterprise</a:t>
            </a:r>
          </a:p>
          <a:p>
            <a:pPr>
              <a:lnSpc>
                <a:spcPct val="150000"/>
              </a:lnSpc>
            </a:pPr>
            <a:endParaRPr lang="en-US" sz="2000" dirty="0">
              <a:solidFill>
                <a:schemeClr val="bg1"/>
              </a:solidFill>
              <a:latin typeface="Arial" panose="020B0604020202020204" pitchFamily="34" charset="0"/>
              <a:cs typeface="Arial" panose="020B0604020202020204" pitchFamily="34" charset="0"/>
            </a:endParaRPr>
          </a:p>
          <a:p>
            <a:pPr>
              <a:lnSpc>
                <a:spcPct val="150000"/>
              </a:lnSpc>
            </a:pPr>
            <a:r>
              <a:rPr lang="en-US" sz="2000" dirty="0">
                <a:solidFill>
                  <a:schemeClr val="bg1"/>
                </a:solidFill>
                <a:latin typeface="Arial" panose="020B0604020202020204" pitchFamily="34" charset="0"/>
                <a:cs typeface="Arial" panose="020B0604020202020204" pitchFamily="34" charset="0"/>
              </a:rPr>
              <a:t>Access Control</a:t>
            </a:r>
          </a:p>
          <a:p>
            <a:pPr>
              <a:lnSpc>
                <a:spcPct val="150000"/>
              </a:lnSpc>
            </a:pPr>
            <a:r>
              <a:rPr lang="en-US" sz="2000" dirty="0">
                <a:solidFill>
                  <a:schemeClr val="bg1"/>
                </a:solidFill>
                <a:latin typeface="Arial" panose="020B0604020202020204" pitchFamily="34" charset="0"/>
                <a:cs typeface="Arial" panose="020B0604020202020204" pitchFamily="34" charset="0"/>
              </a:rPr>
              <a:t>OSHA and Equipment Checklists</a:t>
            </a:r>
          </a:p>
          <a:p>
            <a:pPr>
              <a:lnSpc>
                <a:spcPct val="150000"/>
              </a:lnSpc>
            </a:pPr>
            <a:r>
              <a:rPr lang="en-US" sz="2000" dirty="0">
                <a:solidFill>
                  <a:schemeClr val="bg1"/>
                </a:solidFill>
                <a:latin typeface="Arial" panose="020B0604020202020204" pitchFamily="34" charset="0"/>
                <a:cs typeface="Arial" panose="020B0604020202020204" pitchFamily="34" charset="0"/>
              </a:rPr>
              <a:t>Safety and Impact Monitoring</a:t>
            </a:r>
          </a:p>
          <a:p>
            <a:pPr>
              <a:lnSpc>
                <a:spcPct val="150000"/>
              </a:lnSpc>
            </a:pPr>
            <a:r>
              <a:rPr lang="en-US" sz="2000" dirty="0">
                <a:solidFill>
                  <a:schemeClr val="bg1"/>
                </a:solidFill>
                <a:latin typeface="Arial" panose="020B0604020202020204" pitchFamily="34" charset="0"/>
                <a:cs typeface="Arial" panose="020B0604020202020204" pitchFamily="34" charset="0"/>
              </a:rPr>
              <a:t>Use and Productivity</a:t>
            </a:r>
          </a:p>
          <a:p>
            <a:pPr>
              <a:lnSpc>
                <a:spcPct val="150000"/>
              </a:lnSpc>
            </a:pPr>
            <a:r>
              <a:rPr lang="en-US" sz="2000" dirty="0">
                <a:solidFill>
                  <a:schemeClr val="bg1"/>
                </a:solidFill>
                <a:latin typeface="Arial" panose="020B0604020202020204" pitchFamily="34" charset="0"/>
                <a:cs typeface="Arial" panose="020B0604020202020204" pitchFamily="34" charset="0"/>
              </a:rPr>
              <a:t>Lift, Speed and Location Sensing</a:t>
            </a:r>
          </a:p>
          <a:p>
            <a:pPr>
              <a:lnSpc>
                <a:spcPct val="150000"/>
              </a:lnSpc>
            </a:pPr>
            <a:r>
              <a:rPr lang="en-US" sz="2000" dirty="0">
                <a:solidFill>
                  <a:schemeClr val="bg1"/>
                </a:solidFill>
                <a:latin typeface="Arial" panose="020B0604020202020204" pitchFamily="34" charset="0"/>
                <a:cs typeface="Arial" panose="020B0604020202020204" pitchFamily="34" charset="0"/>
              </a:rPr>
              <a:t>Business Analytics</a:t>
            </a:r>
          </a:p>
        </p:txBody>
      </p:sp>
    </p:spTree>
    <p:extLst>
      <p:ext uri="{BB962C8B-B14F-4D97-AF65-F5344CB8AC3E}">
        <p14:creationId xmlns:p14="http://schemas.microsoft.com/office/powerpoint/2010/main" val="290834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40CD-EC1A-4409-8FF0-CD92296CA177}"/>
              </a:ext>
            </a:extLst>
          </p:cNvPr>
          <p:cNvSpPr>
            <a:spLocks noGrp="1"/>
          </p:cNvSpPr>
          <p:nvPr>
            <p:ph type="title"/>
          </p:nvPr>
        </p:nvSpPr>
        <p:spPr>
          <a:xfrm>
            <a:off x="131188" y="132517"/>
            <a:ext cx="11714447" cy="609550"/>
          </a:xfrm>
        </p:spPr>
        <p:txBody>
          <a:bodyPr>
            <a:normAutofit/>
          </a:bodyPr>
          <a:lstStyle/>
          <a:p>
            <a:r>
              <a:rPr lang="en-US" b="1" dirty="0"/>
              <a:t>PowerFleet </a:t>
            </a:r>
            <a:r>
              <a:rPr lang="en-US" b="1" u="sng" dirty="0"/>
              <a:t>Enterprise</a:t>
            </a:r>
            <a:r>
              <a:rPr lang="en-US" b="1" dirty="0"/>
              <a:t> Automated Notifications and Alerts</a:t>
            </a:r>
          </a:p>
        </p:txBody>
      </p:sp>
      <p:sp>
        <p:nvSpPr>
          <p:cNvPr id="3" name="Slide Number Placeholder 2">
            <a:extLst>
              <a:ext uri="{FF2B5EF4-FFF2-40B4-BE49-F238E27FC236}">
                <a16:creationId xmlns:a16="http://schemas.microsoft.com/office/drawing/2014/main" id="{3EC2837C-AEB6-4E7B-9F62-4513117A2664}"/>
              </a:ext>
            </a:extLst>
          </p:cNvPr>
          <p:cNvSpPr>
            <a:spLocks noGrp="1"/>
          </p:cNvSpPr>
          <p:nvPr>
            <p:ph type="sldNum" sz="quarter" idx="12"/>
          </p:nvPr>
        </p:nvSpPr>
        <p:spPr/>
        <p:txBody>
          <a:bodyPr/>
          <a:lstStyle/>
          <a:p>
            <a:fld id="{8CDFB193-C68C-42A6-B009-90BA857A2532}" type="slidenum">
              <a:rPr lang="en-US" smtClean="0"/>
              <a:t>10</a:t>
            </a:fld>
            <a:endParaRPr lang="en-US"/>
          </a:p>
        </p:txBody>
      </p:sp>
      <p:sp>
        <p:nvSpPr>
          <p:cNvPr id="13" name="Content Placeholder 2">
            <a:extLst>
              <a:ext uri="{FF2B5EF4-FFF2-40B4-BE49-F238E27FC236}">
                <a16:creationId xmlns:a16="http://schemas.microsoft.com/office/drawing/2014/main" id="{04B6BDA6-A608-44E2-AE9D-A72F5FA1D571}"/>
              </a:ext>
            </a:extLst>
          </p:cNvPr>
          <p:cNvSpPr txBox="1">
            <a:spLocks/>
          </p:cNvSpPr>
          <p:nvPr/>
        </p:nvSpPr>
        <p:spPr>
          <a:xfrm>
            <a:off x="533400" y="1371600"/>
            <a:ext cx="7140915" cy="1676400"/>
          </a:xfrm>
          <a:prstGeom prst="rect">
            <a:avLst/>
          </a:prstGeom>
        </p:spPr>
        <p:txBody>
          <a:bodyPr vert="horz" lIns="68580" tIns="34290" rIns="68580" bIns="34290" rtlCol="0">
            <a:noAutofit/>
          </a:bodyPr>
          <a:lstStyle/>
          <a:p>
            <a:pPr lvl="1" indent="-171450">
              <a:spcBef>
                <a:spcPts val="900"/>
              </a:spcBef>
              <a:buFont typeface="Arial" pitchFamily="34" charset="0"/>
              <a:buChar char="•"/>
              <a:defRPr/>
            </a:pPr>
            <a:r>
              <a:rPr lang="en-US" sz="2400" dirty="0">
                <a:solidFill>
                  <a:sysClr val="windowText" lastClr="000000"/>
                </a:solidFill>
                <a:latin typeface="Arial" panose="020B0604020202020204" pitchFamily="34" charset="0"/>
                <a:cs typeface="Arial" panose="020B0604020202020204" pitchFamily="34" charset="0"/>
              </a:rPr>
              <a:t>Configurable by individual</a:t>
            </a:r>
          </a:p>
          <a:p>
            <a:pPr lvl="2" indent="-171450">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SMS Text or Email message when event occurs.</a:t>
            </a:r>
          </a:p>
          <a:p>
            <a:pPr lvl="2" indent="-171450">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Impacts, Checklist, Lockouts, and more…</a:t>
            </a:r>
          </a:p>
          <a:p>
            <a:pPr lvl="1" indent="-171450">
              <a:spcBef>
                <a:spcPts val="900"/>
              </a:spcBef>
              <a:buFont typeface="Arial" pitchFamily="34" charset="0"/>
              <a:buChar char="•"/>
              <a:defRPr/>
            </a:pPr>
            <a:r>
              <a:rPr lang="en-US" sz="2400" dirty="0">
                <a:solidFill>
                  <a:sysClr val="windowText" lastClr="000000"/>
                </a:solidFill>
                <a:latin typeface="Arial" panose="020B0604020202020204" pitchFamily="34" charset="0"/>
                <a:cs typeface="Arial" panose="020B0604020202020204" pitchFamily="34" charset="0"/>
              </a:rPr>
              <a:t>Group </a:t>
            </a:r>
            <a:r>
              <a:rPr lang="en-US" sz="2400" u="sng" dirty="0">
                <a:solidFill>
                  <a:sysClr val="windowText" lastClr="000000"/>
                </a:solidFill>
                <a:latin typeface="Arial" panose="020B0604020202020204" pitchFamily="34" charset="0"/>
                <a:cs typeface="Arial" panose="020B0604020202020204" pitchFamily="34" charset="0"/>
              </a:rPr>
              <a:t>vehicles</a:t>
            </a:r>
            <a:r>
              <a:rPr lang="en-US" sz="2400" dirty="0">
                <a:solidFill>
                  <a:sysClr val="windowText" lastClr="000000"/>
                </a:solidFill>
                <a:latin typeface="Arial" panose="020B0604020202020204" pitchFamily="34" charset="0"/>
                <a:cs typeface="Arial" panose="020B0604020202020204" pitchFamily="34" charset="0"/>
              </a:rPr>
              <a:t> to focus on what </a:t>
            </a:r>
            <a:r>
              <a:rPr lang="en-US" sz="2400" u="sng" dirty="0">
                <a:solidFill>
                  <a:sysClr val="windowText" lastClr="000000"/>
                </a:solidFill>
                <a:latin typeface="Arial" panose="020B0604020202020204" pitchFamily="34" charset="0"/>
                <a:cs typeface="Arial" panose="020B0604020202020204" pitchFamily="34" charset="0"/>
              </a:rPr>
              <a:t>you</a:t>
            </a:r>
            <a:r>
              <a:rPr lang="en-US" sz="2400" dirty="0">
                <a:solidFill>
                  <a:sysClr val="windowText" lastClr="000000"/>
                </a:solidFill>
                <a:latin typeface="Arial" panose="020B0604020202020204" pitchFamily="34" charset="0"/>
                <a:cs typeface="Arial" panose="020B0604020202020204" pitchFamily="34" charset="0"/>
              </a:rPr>
              <a:t> need to know</a:t>
            </a:r>
          </a:p>
          <a:p>
            <a:pPr lvl="1" indent="-171450">
              <a:spcBef>
                <a:spcPts val="900"/>
              </a:spcBef>
              <a:buFont typeface="Arial" pitchFamily="34" charset="0"/>
              <a:buChar char="•"/>
              <a:defRPr/>
            </a:pPr>
            <a:r>
              <a:rPr lang="en-US" sz="2400" dirty="0">
                <a:solidFill>
                  <a:sysClr val="windowText" lastClr="000000"/>
                </a:solidFill>
                <a:latin typeface="Arial" panose="020B0604020202020204" pitchFamily="34" charset="0"/>
                <a:cs typeface="Arial" panose="020B0604020202020204" pitchFamily="34" charset="0"/>
              </a:rPr>
              <a:t>Group </a:t>
            </a:r>
            <a:r>
              <a:rPr lang="en-US" sz="2400" u="sng" dirty="0">
                <a:solidFill>
                  <a:sysClr val="windowText" lastClr="000000"/>
                </a:solidFill>
                <a:latin typeface="Arial" panose="020B0604020202020204" pitchFamily="34" charset="0"/>
                <a:cs typeface="Arial" panose="020B0604020202020204" pitchFamily="34" charset="0"/>
              </a:rPr>
              <a:t>people</a:t>
            </a:r>
            <a:r>
              <a:rPr lang="en-US" sz="2400" dirty="0">
                <a:solidFill>
                  <a:sysClr val="windowText" lastClr="000000"/>
                </a:solidFill>
                <a:latin typeface="Arial" panose="020B0604020202020204" pitchFamily="34" charset="0"/>
                <a:cs typeface="Arial" panose="020B0604020202020204" pitchFamily="34" charset="0"/>
              </a:rPr>
              <a:t> to focus on what </a:t>
            </a:r>
            <a:r>
              <a:rPr lang="en-US" sz="2400" u="sng" dirty="0">
                <a:solidFill>
                  <a:sysClr val="windowText" lastClr="000000"/>
                </a:solidFill>
                <a:latin typeface="Arial" panose="020B0604020202020204" pitchFamily="34" charset="0"/>
                <a:cs typeface="Arial" panose="020B0604020202020204" pitchFamily="34" charset="0"/>
              </a:rPr>
              <a:t>you</a:t>
            </a:r>
            <a:r>
              <a:rPr lang="en-US" sz="2400" dirty="0">
                <a:solidFill>
                  <a:sysClr val="windowText" lastClr="000000"/>
                </a:solidFill>
                <a:latin typeface="Arial" panose="020B0604020202020204" pitchFamily="34" charset="0"/>
                <a:cs typeface="Arial" panose="020B0604020202020204" pitchFamily="34" charset="0"/>
              </a:rPr>
              <a:t> need to know</a:t>
            </a:r>
          </a:p>
          <a:p>
            <a:pPr lvl="1" indent="-171450">
              <a:spcBef>
                <a:spcPts val="900"/>
              </a:spcBef>
              <a:buFont typeface="Arial" pitchFamily="34" charset="0"/>
              <a:buChar char="•"/>
              <a:defRPr/>
            </a:pPr>
            <a:endParaRPr lang="en-US" sz="2400" dirty="0">
              <a:solidFill>
                <a:sysClr val="windowText" lastClr="00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378CAE0-5662-4DCD-8376-0198B48D8AC1}"/>
              </a:ext>
            </a:extLst>
          </p:cNvPr>
          <p:cNvPicPr>
            <a:picLocks noChangeAspect="1"/>
          </p:cNvPicPr>
          <p:nvPr/>
        </p:nvPicPr>
        <p:blipFill>
          <a:blip r:embed="rId2"/>
          <a:stretch>
            <a:fillRect/>
          </a:stretch>
        </p:blipFill>
        <p:spPr>
          <a:xfrm>
            <a:off x="2188166" y="4429484"/>
            <a:ext cx="8516295" cy="1952462"/>
          </a:xfrm>
          <a:prstGeom prst="rect">
            <a:avLst/>
          </a:prstGeom>
          <a:ln>
            <a:solidFill>
              <a:schemeClr val="accent1"/>
            </a:solidFill>
          </a:ln>
        </p:spPr>
      </p:pic>
    </p:spTree>
    <p:extLst>
      <p:ext uri="{BB962C8B-B14F-4D97-AF65-F5344CB8AC3E}">
        <p14:creationId xmlns:p14="http://schemas.microsoft.com/office/powerpoint/2010/main" val="4178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40CD-EC1A-4409-8FF0-CD92296CA177}"/>
              </a:ext>
            </a:extLst>
          </p:cNvPr>
          <p:cNvSpPr>
            <a:spLocks noGrp="1"/>
          </p:cNvSpPr>
          <p:nvPr>
            <p:ph type="title"/>
          </p:nvPr>
        </p:nvSpPr>
        <p:spPr/>
        <p:txBody>
          <a:bodyPr>
            <a:normAutofit/>
          </a:bodyPr>
          <a:lstStyle/>
          <a:p>
            <a:r>
              <a:rPr lang="en-US" b="1" dirty="0"/>
              <a:t>PowerFleet </a:t>
            </a:r>
            <a:r>
              <a:rPr lang="en-US" b="1" u="sng" dirty="0"/>
              <a:t>Enterprise</a:t>
            </a:r>
            <a:r>
              <a:rPr lang="en-US" b="1" dirty="0"/>
              <a:t> Text Messaging</a:t>
            </a:r>
          </a:p>
        </p:txBody>
      </p:sp>
      <p:sp>
        <p:nvSpPr>
          <p:cNvPr id="3" name="Slide Number Placeholder 2">
            <a:extLst>
              <a:ext uri="{FF2B5EF4-FFF2-40B4-BE49-F238E27FC236}">
                <a16:creationId xmlns:a16="http://schemas.microsoft.com/office/drawing/2014/main" id="{3EC2837C-AEB6-4E7B-9F62-4513117A2664}"/>
              </a:ext>
            </a:extLst>
          </p:cNvPr>
          <p:cNvSpPr>
            <a:spLocks noGrp="1"/>
          </p:cNvSpPr>
          <p:nvPr>
            <p:ph type="sldNum" sz="quarter" idx="12"/>
          </p:nvPr>
        </p:nvSpPr>
        <p:spPr/>
        <p:txBody>
          <a:bodyPr/>
          <a:lstStyle/>
          <a:p>
            <a:fld id="{8CDFB193-C68C-42A6-B009-90BA857A2532}" type="slidenum">
              <a:rPr lang="en-US" smtClean="0"/>
              <a:t>11</a:t>
            </a:fld>
            <a:endParaRPr lang="en-US"/>
          </a:p>
        </p:txBody>
      </p:sp>
      <p:sp>
        <p:nvSpPr>
          <p:cNvPr id="6" name="Content Placeholder 2">
            <a:extLst>
              <a:ext uri="{FF2B5EF4-FFF2-40B4-BE49-F238E27FC236}">
                <a16:creationId xmlns:a16="http://schemas.microsoft.com/office/drawing/2014/main" id="{B30AFDF6-92CD-4657-BF13-8E04E90A58A5}"/>
              </a:ext>
            </a:extLst>
          </p:cNvPr>
          <p:cNvSpPr txBox="1">
            <a:spLocks/>
          </p:cNvSpPr>
          <p:nvPr/>
        </p:nvSpPr>
        <p:spPr>
          <a:xfrm>
            <a:off x="152399" y="1116391"/>
            <a:ext cx="10905745" cy="4882627"/>
          </a:xfrm>
          <a:prstGeom prst="rect">
            <a:avLst/>
          </a:prstGeom>
        </p:spPr>
        <p:txBody>
          <a:bodyPr vert="horz" lIns="68580" tIns="34290" rIns="68580" bIns="34290" rtlCol="0">
            <a:noAutofit/>
          </a:bodyPr>
          <a:lstStyle/>
          <a:p>
            <a:pPr lvl="1"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Unlimited flexibility to target messages </a:t>
            </a:r>
          </a:p>
          <a:p>
            <a:pPr marL="728663" lvl="1" indent="-214313">
              <a:lnSpc>
                <a:spcPct val="90000"/>
              </a:lnSpc>
              <a:spcBef>
                <a:spcPts val="450"/>
              </a:spcBef>
              <a:buFont typeface="Courier New" pitchFamily="49" charset="0"/>
              <a:buChar char="o"/>
              <a:defRPr/>
            </a:pPr>
            <a:r>
              <a:rPr lang="en-US" sz="2000" dirty="0">
                <a:latin typeface="Arial" panose="020B0604020202020204" pitchFamily="34" charset="0"/>
                <a:cs typeface="Arial" panose="020B0604020202020204" pitchFamily="34" charset="0"/>
              </a:rPr>
              <a:t>Individual vehicles and/or operators</a:t>
            </a:r>
          </a:p>
          <a:p>
            <a:pPr marL="728663" lvl="1" indent="-214313">
              <a:lnSpc>
                <a:spcPct val="90000"/>
              </a:lnSpc>
              <a:spcBef>
                <a:spcPts val="450"/>
              </a:spcBef>
              <a:buFont typeface="Courier New" pitchFamily="49" charset="0"/>
              <a:buChar char="o"/>
              <a:defRPr/>
            </a:pPr>
            <a:r>
              <a:rPr lang="en-US" sz="2000" dirty="0">
                <a:latin typeface="Arial" panose="020B0604020202020204" pitchFamily="34" charset="0"/>
                <a:cs typeface="Arial" panose="020B0604020202020204" pitchFamily="34" charset="0"/>
              </a:rPr>
              <a:t>Groups of vehicles and/or operators</a:t>
            </a:r>
          </a:p>
          <a:p>
            <a:pPr marL="728663" lvl="1" indent="-214313">
              <a:lnSpc>
                <a:spcPct val="90000"/>
              </a:lnSpc>
              <a:spcBef>
                <a:spcPts val="450"/>
              </a:spcBef>
              <a:buFont typeface="Courier New" pitchFamily="49" charset="0"/>
              <a:buChar char="o"/>
              <a:defRPr/>
            </a:pPr>
            <a:r>
              <a:rPr lang="en-US" sz="2000" dirty="0">
                <a:latin typeface="Arial" panose="020B0604020202020204" pitchFamily="34" charset="0"/>
                <a:cs typeface="Arial" panose="020B0604020202020204" pitchFamily="34" charset="0"/>
              </a:rPr>
              <a:t>Fleet-wide broadcast</a:t>
            </a:r>
          </a:p>
          <a:p>
            <a:pPr marL="728663" lvl="1" indent="-214313">
              <a:lnSpc>
                <a:spcPct val="90000"/>
              </a:lnSpc>
              <a:spcBef>
                <a:spcPts val="450"/>
              </a:spcBef>
              <a:buFont typeface="Courier New" pitchFamily="49" charset="0"/>
              <a:buChar char="o"/>
              <a:defRPr/>
            </a:pPr>
            <a:endParaRPr lang="en-US" sz="2000" dirty="0">
              <a:latin typeface="Arial" panose="020B0604020202020204" pitchFamily="34" charset="0"/>
              <a:cs typeface="Arial" panose="020B0604020202020204" pitchFamily="34" charset="0"/>
            </a:endParaRPr>
          </a:p>
          <a:p>
            <a:pPr marL="728663" lvl="1" indent="-214313">
              <a:lnSpc>
                <a:spcPct val="90000"/>
              </a:lnSpc>
              <a:spcBef>
                <a:spcPts val="450"/>
              </a:spcBef>
              <a:buFont typeface="Courier New" pitchFamily="49" charset="0"/>
              <a:buChar char="o"/>
              <a:defRPr/>
            </a:pPr>
            <a:endParaRPr lang="en-US" sz="2000" dirty="0">
              <a:latin typeface="Arial" panose="020B0604020202020204" pitchFamily="34" charset="0"/>
              <a:cs typeface="Arial" panose="020B0604020202020204" pitchFamily="34" charset="0"/>
            </a:endParaRPr>
          </a:p>
          <a:p>
            <a:pPr marL="728663" lvl="1" indent="-214313">
              <a:lnSpc>
                <a:spcPct val="90000"/>
              </a:lnSpc>
              <a:spcBef>
                <a:spcPts val="450"/>
              </a:spcBef>
              <a:buFont typeface="Courier New" pitchFamily="49" charset="0"/>
              <a:buChar char="o"/>
              <a:defRPr/>
            </a:pPr>
            <a:endParaRPr lang="en-US" sz="2000" dirty="0">
              <a:latin typeface="Arial" panose="020B0604020202020204" pitchFamily="34" charset="0"/>
              <a:cs typeface="Arial" panose="020B0604020202020204" pitchFamily="34" charset="0"/>
            </a:endParaRPr>
          </a:p>
          <a:p>
            <a:pPr marL="728663" lvl="1" indent="-214313">
              <a:lnSpc>
                <a:spcPct val="90000"/>
              </a:lnSpc>
              <a:spcBef>
                <a:spcPts val="450"/>
              </a:spcBef>
              <a:buFont typeface="Courier New" pitchFamily="49" charset="0"/>
              <a:buChar char="o"/>
              <a:defRPr/>
            </a:pPr>
            <a:endParaRPr lang="en-US" sz="2000" dirty="0">
              <a:latin typeface="Arial" panose="020B0604020202020204" pitchFamily="34" charset="0"/>
              <a:cs typeface="Arial" panose="020B0604020202020204" pitchFamily="34" charset="0"/>
            </a:endParaRPr>
          </a:p>
          <a:p>
            <a:pPr marL="728663" lvl="1" indent="-214313">
              <a:lnSpc>
                <a:spcPct val="90000"/>
              </a:lnSpc>
              <a:spcBef>
                <a:spcPts val="450"/>
              </a:spcBef>
              <a:buFont typeface="Courier New" pitchFamily="49" charset="0"/>
              <a:buChar char="o"/>
              <a:defRPr/>
            </a:pPr>
            <a:endParaRPr lang="en-US" sz="2000" dirty="0">
              <a:latin typeface="Arial" panose="020B0604020202020204" pitchFamily="34" charset="0"/>
              <a:cs typeface="Arial" panose="020B0604020202020204" pitchFamily="34" charset="0"/>
            </a:endParaRPr>
          </a:p>
          <a:p>
            <a:pPr lvl="1" indent="-171450">
              <a:lnSpc>
                <a:spcPct val="90000"/>
              </a:lnSpc>
              <a:spcBef>
                <a:spcPts val="900"/>
              </a:spcBef>
              <a:buFont typeface="Arial" pitchFamily="34" charset="0"/>
              <a:buChar char="•"/>
              <a:defRPr/>
            </a:pPr>
            <a:r>
              <a:rPr lang="en-GB" sz="2000" dirty="0">
                <a:solidFill>
                  <a:sysClr val="windowText" lastClr="000000"/>
                </a:solidFill>
                <a:latin typeface="Arial" panose="020B0604020202020204" pitchFamily="34" charset="0"/>
                <a:cs typeface="Arial" panose="020B0604020202020204" pitchFamily="34" charset="0"/>
              </a:rPr>
              <a:t>Flexible 2-way response capability</a:t>
            </a:r>
            <a:endParaRPr lang="en-US" sz="2000" dirty="0">
              <a:solidFill>
                <a:sysClr val="windowText" lastClr="000000"/>
              </a:solidFill>
              <a:latin typeface="Arial" panose="020B0604020202020204" pitchFamily="34" charset="0"/>
              <a:cs typeface="Arial" panose="020B0604020202020204" pitchFamily="34" charset="0"/>
            </a:endParaRPr>
          </a:p>
          <a:p>
            <a:pPr lvl="1"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Vehicle message follows vehicle no matter who logs in (critical for maintenance reminders)</a:t>
            </a:r>
          </a:p>
          <a:p>
            <a:pPr lvl="1"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Operator message follows him/her to whatever vehicle he/she logs into</a:t>
            </a:r>
          </a:p>
          <a:p>
            <a:pPr lvl="1"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Configurable message expiration times</a:t>
            </a:r>
          </a:p>
          <a:p>
            <a:pPr lvl="1"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Automatic tracking of message receipt by vehicle, when read by driver, and how/when driver responded </a:t>
            </a:r>
          </a:p>
        </p:txBody>
      </p:sp>
      <p:pic>
        <p:nvPicPr>
          <p:cNvPr id="7" name="Picture 6" descr="A screenshot of a computer&#10;&#10;Description generated with very high confidence">
            <a:extLst>
              <a:ext uri="{FF2B5EF4-FFF2-40B4-BE49-F238E27FC236}">
                <a16:creationId xmlns:a16="http://schemas.microsoft.com/office/drawing/2014/main" id="{2C2586AF-90A7-4375-B818-E9EB81398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898" y="1530919"/>
            <a:ext cx="6909703" cy="2870393"/>
          </a:xfrm>
          <a:prstGeom prst="rect">
            <a:avLst/>
          </a:prstGeom>
        </p:spPr>
      </p:pic>
    </p:spTree>
    <p:extLst>
      <p:ext uri="{BB962C8B-B14F-4D97-AF65-F5344CB8AC3E}">
        <p14:creationId xmlns:p14="http://schemas.microsoft.com/office/powerpoint/2010/main" val="274524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40CD-EC1A-4409-8FF0-CD92296CA177}"/>
              </a:ext>
            </a:extLst>
          </p:cNvPr>
          <p:cNvSpPr>
            <a:spLocks noGrp="1"/>
          </p:cNvSpPr>
          <p:nvPr>
            <p:ph type="title"/>
          </p:nvPr>
        </p:nvSpPr>
        <p:spPr/>
        <p:txBody>
          <a:bodyPr>
            <a:normAutofit/>
          </a:bodyPr>
          <a:lstStyle/>
          <a:p>
            <a:r>
              <a:rPr lang="en-US" b="1" dirty="0"/>
              <a:t>PowerFleet </a:t>
            </a:r>
            <a:r>
              <a:rPr lang="en-US" b="1" u="sng" dirty="0"/>
              <a:t>Enterprise</a:t>
            </a:r>
            <a:r>
              <a:rPr lang="en-US" b="1" dirty="0"/>
              <a:t> Powerful &amp; Flexible Reporting</a:t>
            </a:r>
          </a:p>
        </p:txBody>
      </p:sp>
      <p:sp>
        <p:nvSpPr>
          <p:cNvPr id="3" name="Slide Number Placeholder 2">
            <a:extLst>
              <a:ext uri="{FF2B5EF4-FFF2-40B4-BE49-F238E27FC236}">
                <a16:creationId xmlns:a16="http://schemas.microsoft.com/office/drawing/2014/main" id="{3EC2837C-AEB6-4E7B-9F62-4513117A2664}"/>
              </a:ext>
            </a:extLst>
          </p:cNvPr>
          <p:cNvSpPr>
            <a:spLocks noGrp="1"/>
          </p:cNvSpPr>
          <p:nvPr>
            <p:ph type="sldNum" sz="quarter" idx="12"/>
          </p:nvPr>
        </p:nvSpPr>
        <p:spPr/>
        <p:txBody>
          <a:bodyPr/>
          <a:lstStyle/>
          <a:p>
            <a:fld id="{8CDFB193-C68C-42A6-B009-90BA857A2532}" type="slidenum">
              <a:rPr lang="en-US" smtClean="0"/>
              <a:t>12</a:t>
            </a:fld>
            <a:endParaRPr lang="en-US"/>
          </a:p>
        </p:txBody>
      </p:sp>
      <p:sp>
        <p:nvSpPr>
          <p:cNvPr id="6" name="Content Placeholder 2">
            <a:extLst>
              <a:ext uri="{FF2B5EF4-FFF2-40B4-BE49-F238E27FC236}">
                <a16:creationId xmlns:a16="http://schemas.microsoft.com/office/drawing/2014/main" id="{B30AFDF6-92CD-4657-BF13-8E04E90A58A5}"/>
              </a:ext>
            </a:extLst>
          </p:cNvPr>
          <p:cNvSpPr txBox="1">
            <a:spLocks/>
          </p:cNvSpPr>
          <p:nvPr/>
        </p:nvSpPr>
        <p:spPr>
          <a:xfrm>
            <a:off x="152399" y="1116391"/>
            <a:ext cx="6788727" cy="4882627"/>
          </a:xfrm>
          <a:prstGeom prst="rect">
            <a:avLst/>
          </a:prstGeom>
        </p:spPr>
        <p:txBody>
          <a:bodyPr vert="horz" lIns="68580" tIns="34290" rIns="68580" bIns="34290" rtlCol="0">
            <a:noAutofit/>
          </a:bodyPr>
          <a:lstStyle/>
          <a:p>
            <a:pPr lvl="1"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Automated reports</a:t>
            </a:r>
          </a:p>
          <a:p>
            <a:pPr lvl="1"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Configure to your needs</a:t>
            </a:r>
          </a:p>
          <a:p>
            <a:pPr lvl="1"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Slice and Dice the data</a:t>
            </a:r>
          </a:p>
          <a:p>
            <a:pPr lvl="2"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Impacts</a:t>
            </a:r>
          </a:p>
          <a:p>
            <a:pPr lvl="2"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Operators</a:t>
            </a:r>
          </a:p>
          <a:p>
            <a:pPr lvl="2"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Vehicles</a:t>
            </a:r>
          </a:p>
          <a:p>
            <a:pPr lvl="2" indent="-171450">
              <a:lnSpc>
                <a:spcPct val="90000"/>
              </a:lnSpc>
              <a:spcBef>
                <a:spcPts val="900"/>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Utilization</a:t>
            </a:r>
          </a:p>
          <a:p>
            <a:pPr lvl="2" indent="-171450">
              <a:lnSpc>
                <a:spcPct val="90000"/>
              </a:lnSpc>
              <a:spcBef>
                <a:spcPts val="900"/>
              </a:spcBef>
              <a:buFont typeface="Arial" pitchFamily="34" charset="0"/>
              <a:buChar char="•"/>
              <a:defRPr/>
            </a:pPr>
            <a:endParaRPr lang="en-US" sz="2000" dirty="0">
              <a:solidFill>
                <a:sysClr val="windowText" lastClr="00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1D19FA4-0515-41D0-B456-DFF3B0AF5DC9}"/>
              </a:ext>
            </a:extLst>
          </p:cNvPr>
          <p:cNvPicPr>
            <a:picLocks noChangeAspect="1"/>
          </p:cNvPicPr>
          <p:nvPr/>
        </p:nvPicPr>
        <p:blipFill>
          <a:blip r:embed="rId2"/>
          <a:stretch>
            <a:fillRect/>
          </a:stretch>
        </p:blipFill>
        <p:spPr>
          <a:xfrm>
            <a:off x="3045209" y="2417619"/>
            <a:ext cx="8707388" cy="3751064"/>
          </a:xfrm>
          <a:prstGeom prst="rect">
            <a:avLst/>
          </a:prstGeom>
        </p:spPr>
      </p:pic>
    </p:spTree>
    <p:extLst>
      <p:ext uri="{BB962C8B-B14F-4D97-AF65-F5344CB8AC3E}">
        <p14:creationId xmlns:p14="http://schemas.microsoft.com/office/powerpoint/2010/main" val="420454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40CD-EC1A-4409-8FF0-CD92296CA177}"/>
              </a:ext>
            </a:extLst>
          </p:cNvPr>
          <p:cNvSpPr>
            <a:spLocks noGrp="1"/>
          </p:cNvSpPr>
          <p:nvPr>
            <p:ph type="title"/>
          </p:nvPr>
        </p:nvSpPr>
        <p:spPr/>
        <p:txBody>
          <a:bodyPr>
            <a:normAutofit/>
          </a:bodyPr>
          <a:lstStyle/>
          <a:p>
            <a:r>
              <a:rPr lang="en-US" b="1" dirty="0"/>
              <a:t>PowerFleet-</a:t>
            </a:r>
            <a:r>
              <a:rPr lang="en-US" b="1" u="sng" dirty="0"/>
              <a:t>IQ</a:t>
            </a:r>
            <a:r>
              <a:rPr lang="en-US" b="1" dirty="0"/>
              <a:t> – Impact Management</a:t>
            </a:r>
          </a:p>
        </p:txBody>
      </p:sp>
      <p:sp>
        <p:nvSpPr>
          <p:cNvPr id="3" name="Slide Number Placeholder 2">
            <a:extLst>
              <a:ext uri="{FF2B5EF4-FFF2-40B4-BE49-F238E27FC236}">
                <a16:creationId xmlns:a16="http://schemas.microsoft.com/office/drawing/2014/main" id="{3EC2837C-AEB6-4E7B-9F62-4513117A2664}"/>
              </a:ext>
            </a:extLst>
          </p:cNvPr>
          <p:cNvSpPr>
            <a:spLocks noGrp="1"/>
          </p:cNvSpPr>
          <p:nvPr>
            <p:ph type="sldNum" sz="quarter" idx="12"/>
          </p:nvPr>
        </p:nvSpPr>
        <p:spPr/>
        <p:txBody>
          <a:bodyPr/>
          <a:lstStyle/>
          <a:p>
            <a:fld id="{8CDFB193-C68C-42A6-B009-90BA857A2532}" type="slidenum">
              <a:rPr lang="en-US" smtClean="0"/>
              <a:t>13</a:t>
            </a:fld>
            <a:endParaRPr lang="en-US"/>
          </a:p>
        </p:txBody>
      </p:sp>
      <p:sp>
        <p:nvSpPr>
          <p:cNvPr id="8" name="TextBox 7">
            <a:extLst>
              <a:ext uri="{FF2B5EF4-FFF2-40B4-BE49-F238E27FC236}">
                <a16:creationId xmlns:a16="http://schemas.microsoft.com/office/drawing/2014/main" id="{4E244B77-A363-485D-A39A-818D4EEF8BD1}"/>
              </a:ext>
            </a:extLst>
          </p:cNvPr>
          <p:cNvSpPr txBox="1"/>
          <p:nvPr/>
        </p:nvSpPr>
        <p:spPr>
          <a:xfrm>
            <a:off x="267351" y="1746829"/>
            <a:ext cx="5825729" cy="2246769"/>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Improve Safety</a:t>
            </a:r>
          </a:p>
          <a:p>
            <a:pPr marL="214313"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Reduce repair costs</a:t>
            </a:r>
          </a:p>
          <a:p>
            <a:pPr marL="671513" lvl="1"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Identify Operators for retraining</a:t>
            </a:r>
          </a:p>
          <a:p>
            <a:pPr marL="671513" lvl="1" indent="-214313">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000" dirty="0">
                <a:latin typeface="Arial" panose="020B0604020202020204" pitchFamily="34" charset="0"/>
                <a:cs typeface="Arial" panose="020B0604020202020204" pitchFamily="34" charset="0"/>
              </a:rPr>
              <a:t>Save money and lives</a:t>
            </a:r>
          </a:p>
        </p:txBody>
      </p:sp>
      <p:grpSp>
        <p:nvGrpSpPr>
          <p:cNvPr id="6" name="Group 5">
            <a:extLst>
              <a:ext uri="{FF2B5EF4-FFF2-40B4-BE49-F238E27FC236}">
                <a16:creationId xmlns:a16="http://schemas.microsoft.com/office/drawing/2014/main" id="{A83FAD5D-70B7-4B4D-9685-F80604C17D0D}"/>
              </a:ext>
            </a:extLst>
          </p:cNvPr>
          <p:cNvGrpSpPr/>
          <p:nvPr/>
        </p:nvGrpSpPr>
        <p:grpSpPr>
          <a:xfrm>
            <a:off x="5010512" y="1188106"/>
            <a:ext cx="6803238" cy="4046500"/>
            <a:chOff x="1725112" y="2392609"/>
            <a:chExt cx="6000553" cy="2083216"/>
          </a:xfrm>
        </p:grpSpPr>
        <p:pic>
          <p:nvPicPr>
            <p:cNvPr id="9" name="Picture 8">
              <a:extLst>
                <a:ext uri="{FF2B5EF4-FFF2-40B4-BE49-F238E27FC236}">
                  <a16:creationId xmlns:a16="http://schemas.microsoft.com/office/drawing/2014/main" id="{7CB475BC-AF40-4118-A304-4F0E342E075A}"/>
                </a:ext>
              </a:extLst>
            </p:cNvPr>
            <p:cNvPicPr>
              <a:picLocks noChangeAspect="1"/>
            </p:cNvPicPr>
            <p:nvPr/>
          </p:nvPicPr>
          <p:blipFill>
            <a:blip r:embed="rId2" cstate="print"/>
            <a:stretch>
              <a:fillRect/>
            </a:stretch>
          </p:blipFill>
          <p:spPr>
            <a:xfrm>
              <a:off x="1725112" y="3872129"/>
              <a:ext cx="6000553" cy="603696"/>
            </a:xfrm>
            <a:prstGeom prst="rect">
              <a:avLst/>
            </a:prstGeom>
            <a:ln>
              <a:solidFill>
                <a:schemeClr val="tx1"/>
              </a:solidFill>
            </a:ln>
            <a:effectLst>
              <a:outerShdw blurRad="50800" dist="50800" dir="5400000" algn="ctr" rotWithShape="0">
                <a:schemeClr val="tx1">
                  <a:lumMod val="50000"/>
                  <a:lumOff val="50000"/>
                </a:schemeClr>
              </a:outerShdw>
            </a:effectLst>
          </p:spPr>
        </p:pic>
        <p:pic>
          <p:nvPicPr>
            <p:cNvPr id="10" name="Picture 9">
              <a:extLst>
                <a:ext uri="{FF2B5EF4-FFF2-40B4-BE49-F238E27FC236}">
                  <a16:creationId xmlns:a16="http://schemas.microsoft.com/office/drawing/2014/main" id="{73D2BC39-38AE-412A-B482-5943A01F1BEF}"/>
                </a:ext>
              </a:extLst>
            </p:cNvPr>
            <p:cNvPicPr>
              <a:picLocks noChangeAspect="1"/>
            </p:cNvPicPr>
            <p:nvPr/>
          </p:nvPicPr>
          <p:blipFill>
            <a:blip r:embed="rId3" cstate="print"/>
            <a:stretch>
              <a:fillRect/>
            </a:stretch>
          </p:blipFill>
          <p:spPr>
            <a:xfrm>
              <a:off x="1727684" y="2392609"/>
              <a:ext cx="5997981" cy="1479520"/>
            </a:xfrm>
            <a:prstGeom prst="rect">
              <a:avLst/>
            </a:prstGeom>
            <a:ln>
              <a:solidFill>
                <a:schemeClr val="tx1"/>
              </a:solidFill>
            </a:ln>
          </p:spPr>
        </p:pic>
      </p:grpSp>
      <p:sp>
        <p:nvSpPr>
          <p:cNvPr id="11" name="Rectangle 10">
            <a:extLst>
              <a:ext uri="{FF2B5EF4-FFF2-40B4-BE49-F238E27FC236}">
                <a16:creationId xmlns:a16="http://schemas.microsoft.com/office/drawing/2014/main" id="{9F233073-0E35-42A3-8A90-10A7B05F63C3}"/>
              </a:ext>
            </a:extLst>
          </p:cNvPr>
          <p:cNvSpPr/>
          <p:nvPr/>
        </p:nvSpPr>
        <p:spPr>
          <a:xfrm flipH="1">
            <a:off x="3802184" y="742067"/>
            <a:ext cx="1597280" cy="4310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Identify those Operators w/ Highest Rate</a:t>
            </a:r>
          </a:p>
        </p:txBody>
      </p:sp>
      <p:cxnSp>
        <p:nvCxnSpPr>
          <p:cNvPr id="12" name="Straight Arrow Connector 11">
            <a:extLst>
              <a:ext uri="{FF2B5EF4-FFF2-40B4-BE49-F238E27FC236}">
                <a16:creationId xmlns:a16="http://schemas.microsoft.com/office/drawing/2014/main" id="{952A5E83-4FE0-4BA7-A68A-CAD5478CB54B}"/>
              </a:ext>
            </a:extLst>
          </p:cNvPr>
          <p:cNvCxnSpPr>
            <a:stCxn id="11" idx="1"/>
          </p:cNvCxnSpPr>
          <p:nvPr/>
        </p:nvCxnSpPr>
        <p:spPr>
          <a:xfrm>
            <a:off x="5399464" y="957613"/>
            <a:ext cx="665705" cy="460986"/>
          </a:xfrm>
          <a:prstGeom prst="straightConnector1">
            <a:avLst/>
          </a:prstGeom>
          <a:ln>
            <a:solidFill>
              <a:srgbClr val="006666"/>
            </a:solidFill>
            <a:tailEnd type="arrow"/>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70265ABB-0E2F-40D5-A10C-30AA15CB1626}"/>
              </a:ext>
            </a:extLst>
          </p:cNvPr>
          <p:cNvGrpSpPr/>
          <p:nvPr/>
        </p:nvGrpSpPr>
        <p:grpSpPr>
          <a:xfrm flipH="1">
            <a:off x="9540266" y="2962843"/>
            <a:ext cx="2213045" cy="525456"/>
            <a:chOff x="6143654" y="1795537"/>
            <a:chExt cx="2929349" cy="663983"/>
          </a:xfrm>
        </p:grpSpPr>
        <p:sp>
          <p:nvSpPr>
            <p:cNvPr id="14" name="Rectangle 13">
              <a:extLst>
                <a:ext uri="{FF2B5EF4-FFF2-40B4-BE49-F238E27FC236}">
                  <a16:creationId xmlns:a16="http://schemas.microsoft.com/office/drawing/2014/main" id="{C4751123-0D21-4781-ACC1-CF7BD0D0E7D9}"/>
                </a:ext>
              </a:extLst>
            </p:cNvPr>
            <p:cNvSpPr/>
            <p:nvPr/>
          </p:nvSpPr>
          <p:spPr>
            <a:xfrm>
              <a:off x="6143654" y="1914779"/>
              <a:ext cx="2114277" cy="5447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Site Histogram based on Highest impact rate</a:t>
              </a:r>
            </a:p>
          </p:txBody>
        </p:sp>
        <p:cxnSp>
          <p:nvCxnSpPr>
            <p:cNvPr id="15" name="Straight Arrow Connector 14">
              <a:extLst>
                <a:ext uri="{FF2B5EF4-FFF2-40B4-BE49-F238E27FC236}">
                  <a16:creationId xmlns:a16="http://schemas.microsoft.com/office/drawing/2014/main" id="{6F3B9C43-A90E-45A7-9480-9C1DE85124BF}"/>
                </a:ext>
              </a:extLst>
            </p:cNvPr>
            <p:cNvCxnSpPr>
              <a:stCxn id="14" idx="3"/>
            </p:cNvCxnSpPr>
            <p:nvPr/>
          </p:nvCxnSpPr>
          <p:spPr>
            <a:xfrm flipV="1">
              <a:off x="8257931" y="1795537"/>
              <a:ext cx="815072" cy="391612"/>
            </a:xfrm>
            <a:prstGeom prst="straightConnector1">
              <a:avLst/>
            </a:prstGeom>
            <a:ln>
              <a:solidFill>
                <a:srgbClr val="006666"/>
              </a:solidFill>
              <a:tailEnd type="arrow"/>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C6796548-AA65-4E05-B78E-F249DAEA89D3}"/>
              </a:ext>
            </a:extLst>
          </p:cNvPr>
          <p:cNvSpPr/>
          <p:nvPr/>
        </p:nvSpPr>
        <p:spPr>
          <a:xfrm>
            <a:off x="4359476" y="5828238"/>
            <a:ext cx="2426695" cy="5537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Identify When Greatest Number of Impacts are occurring during the Day</a:t>
            </a:r>
          </a:p>
        </p:txBody>
      </p:sp>
      <p:cxnSp>
        <p:nvCxnSpPr>
          <p:cNvPr id="17" name="Straight Arrow Connector 16">
            <a:extLst>
              <a:ext uri="{FF2B5EF4-FFF2-40B4-BE49-F238E27FC236}">
                <a16:creationId xmlns:a16="http://schemas.microsoft.com/office/drawing/2014/main" id="{C7694DB9-8928-41FC-A847-D3A89BD0FCB0}"/>
              </a:ext>
            </a:extLst>
          </p:cNvPr>
          <p:cNvCxnSpPr>
            <a:stCxn id="16" idx="3"/>
          </p:cNvCxnSpPr>
          <p:nvPr/>
        </p:nvCxnSpPr>
        <p:spPr>
          <a:xfrm flipV="1">
            <a:off x="6786171" y="5301826"/>
            <a:ext cx="792088" cy="803266"/>
          </a:xfrm>
          <a:prstGeom prst="straightConnector1">
            <a:avLst/>
          </a:prstGeom>
          <a:ln>
            <a:solidFill>
              <a:srgbClr val="006666"/>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BBC85F3A-3D01-4652-A4B0-32790551F021}"/>
              </a:ext>
            </a:extLst>
          </p:cNvPr>
          <p:cNvPicPr>
            <a:picLocks noChangeAspect="1"/>
          </p:cNvPicPr>
          <p:nvPr/>
        </p:nvPicPr>
        <p:blipFill>
          <a:blip r:embed="rId4" cstate="print"/>
          <a:stretch>
            <a:fillRect/>
          </a:stretch>
        </p:blipFill>
        <p:spPr>
          <a:xfrm>
            <a:off x="7578258" y="5393480"/>
            <a:ext cx="4061291" cy="1127115"/>
          </a:xfrm>
          <a:prstGeom prst="rect">
            <a:avLst/>
          </a:prstGeom>
        </p:spPr>
      </p:pic>
    </p:spTree>
    <p:extLst>
      <p:ext uri="{BB962C8B-B14F-4D97-AF65-F5344CB8AC3E}">
        <p14:creationId xmlns:p14="http://schemas.microsoft.com/office/powerpoint/2010/main" val="262866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CB6755FE-0073-4685-AC51-537A75118B34}"/>
              </a:ext>
            </a:extLst>
          </p:cNvPr>
          <p:cNvSpPr txBox="1"/>
          <p:nvPr/>
        </p:nvSpPr>
        <p:spPr>
          <a:xfrm>
            <a:off x="4439564" y="4434258"/>
            <a:ext cx="3159911" cy="1631216"/>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For cable or electronic Throttles.  From seatbelt systems to digital speedometers. </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7A05D1C-32A9-A849-9A3D-990C71EEF455}"/>
              </a:ext>
            </a:extLst>
          </p:cNvPr>
          <p:cNvSpPr>
            <a:spLocks noGrp="1"/>
          </p:cNvSpPr>
          <p:nvPr>
            <p:ph type="title"/>
          </p:nvPr>
        </p:nvSpPr>
        <p:spPr/>
        <p:txBody>
          <a:bodyPr>
            <a:normAutofit/>
          </a:bodyPr>
          <a:lstStyle/>
          <a:p>
            <a:r>
              <a:rPr lang="en-US">
                <a:solidFill>
                  <a:srgbClr val="C8102E"/>
                </a:solidFill>
              </a:rPr>
              <a:t>PowerFleet Safety - A Broad Range of Safety Equipment</a:t>
            </a:r>
          </a:p>
        </p:txBody>
      </p:sp>
      <p:sp>
        <p:nvSpPr>
          <p:cNvPr id="13" name="Slide Number Placeholder 12">
            <a:extLst>
              <a:ext uri="{FF2B5EF4-FFF2-40B4-BE49-F238E27FC236}">
                <a16:creationId xmlns:a16="http://schemas.microsoft.com/office/drawing/2014/main" id="{4C35E43B-5776-7746-81E4-59EC3370A1D4}"/>
              </a:ext>
            </a:extLst>
          </p:cNvPr>
          <p:cNvSpPr>
            <a:spLocks noGrp="1"/>
          </p:cNvSpPr>
          <p:nvPr>
            <p:ph type="sldNum" sz="quarter" idx="12"/>
          </p:nvPr>
        </p:nvSpPr>
        <p:spPr/>
        <p:txBody>
          <a:bodyPr/>
          <a:lstStyle/>
          <a:p>
            <a:fld id="{B2B71A93-556D-7641-BC2B-B6890AD1134A}" type="slidenum">
              <a:rPr lang="en-US" smtClean="0"/>
              <a:t>14</a:t>
            </a:fld>
            <a:endParaRPr lang="en-US"/>
          </a:p>
        </p:txBody>
      </p:sp>
      <p:sp>
        <p:nvSpPr>
          <p:cNvPr id="5" name="TextBox 4">
            <a:extLst>
              <a:ext uri="{FF2B5EF4-FFF2-40B4-BE49-F238E27FC236}">
                <a16:creationId xmlns:a16="http://schemas.microsoft.com/office/drawing/2014/main" id="{A3E750C4-5ADD-A548-AE9D-F883F54BCE7E}"/>
              </a:ext>
            </a:extLst>
          </p:cNvPr>
          <p:cNvSpPr txBox="1"/>
          <p:nvPr/>
        </p:nvSpPr>
        <p:spPr>
          <a:xfrm>
            <a:off x="8260479" y="3770419"/>
            <a:ext cx="3270516" cy="461665"/>
          </a:xfrm>
          <a:prstGeom prst="rect">
            <a:avLst/>
          </a:prstGeom>
          <a:noFill/>
        </p:spPr>
        <p:txBody>
          <a:bodyPr wrap="square" rtlCol="0">
            <a:spAutoFit/>
          </a:bodyPr>
          <a:lstStyle/>
          <a:p>
            <a:pPr algn="ctr"/>
            <a:r>
              <a:rPr lang="en-US" sz="2400" b="1">
                <a:solidFill>
                  <a:srgbClr val="C8102E"/>
                </a:solidFill>
                <a:latin typeface="Arial" panose="020B0604020202020204" pitchFamily="34" charset="0"/>
                <a:cs typeface="Arial" panose="020B0604020202020204" pitchFamily="34" charset="0"/>
              </a:rPr>
              <a:t>OTHER</a:t>
            </a:r>
            <a:endParaRPr lang="en-US" b="1">
              <a:solidFill>
                <a:srgbClr val="C8102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EC50D8B-1684-6D41-AB2F-9C2B0177FAC3}"/>
              </a:ext>
            </a:extLst>
          </p:cNvPr>
          <p:cNvSpPr txBox="1"/>
          <p:nvPr/>
        </p:nvSpPr>
        <p:spPr>
          <a:xfrm>
            <a:off x="8055981" y="4395788"/>
            <a:ext cx="3761772" cy="1631216"/>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Weighing devices, pedestrian safety systems, anti-theft solutions, and fan systems for climate control.</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911A36A-175E-8649-B906-CC5A9E8B8520}"/>
              </a:ext>
            </a:extLst>
          </p:cNvPr>
          <p:cNvSpPr txBox="1"/>
          <p:nvPr/>
        </p:nvSpPr>
        <p:spPr>
          <a:xfrm>
            <a:off x="-1282700" y="3035300"/>
            <a:ext cx="184731" cy="369332"/>
          </a:xfrm>
          <a:prstGeom prst="rect">
            <a:avLst/>
          </a:prstGeom>
          <a:noFill/>
        </p:spPr>
        <p:txBody>
          <a:bodyPr wrap="none" rtlCol="0">
            <a:spAutoFit/>
          </a:bodyPr>
          <a:lstStyle/>
          <a:p>
            <a:endParaRPr lang="en-US"/>
          </a:p>
        </p:txBody>
      </p:sp>
      <p:sp>
        <p:nvSpPr>
          <p:cNvPr id="27" name="TextBox 26">
            <a:extLst>
              <a:ext uri="{FF2B5EF4-FFF2-40B4-BE49-F238E27FC236}">
                <a16:creationId xmlns:a16="http://schemas.microsoft.com/office/drawing/2014/main" id="{59E6F4EB-D44A-496D-9309-90758C87AC6D}"/>
              </a:ext>
            </a:extLst>
          </p:cNvPr>
          <p:cNvSpPr txBox="1"/>
          <p:nvPr/>
        </p:nvSpPr>
        <p:spPr>
          <a:xfrm>
            <a:off x="4328960" y="3748153"/>
            <a:ext cx="3270516" cy="461665"/>
          </a:xfrm>
          <a:prstGeom prst="rect">
            <a:avLst/>
          </a:prstGeom>
          <a:noFill/>
        </p:spPr>
        <p:txBody>
          <a:bodyPr wrap="square" rtlCol="0">
            <a:spAutoFit/>
          </a:bodyPr>
          <a:lstStyle/>
          <a:p>
            <a:pPr algn="ctr"/>
            <a:r>
              <a:rPr lang="en-US" sz="2400" b="1">
                <a:solidFill>
                  <a:srgbClr val="C8102E"/>
                </a:solidFill>
                <a:latin typeface="Arial" panose="020B0604020202020204" pitchFamily="34" charset="0"/>
                <a:cs typeface="Arial" panose="020B0604020202020204" pitchFamily="34" charset="0"/>
              </a:rPr>
              <a:t>SPEED &amp; ABUSE</a:t>
            </a:r>
          </a:p>
        </p:txBody>
      </p:sp>
      <p:sp>
        <p:nvSpPr>
          <p:cNvPr id="31" name="TextBox 30">
            <a:extLst>
              <a:ext uri="{FF2B5EF4-FFF2-40B4-BE49-F238E27FC236}">
                <a16:creationId xmlns:a16="http://schemas.microsoft.com/office/drawing/2014/main" id="{353C0F1B-B5CA-4A7F-A57E-EC11F9B8C79A}"/>
              </a:ext>
            </a:extLst>
          </p:cNvPr>
          <p:cNvSpPr txBox="1"/>
          <p:nvPr/>
        </p:nvSpPr>
        <p:spPr>
          <a:xfrm>
            <a:off x="417047" y="3768744"/>
            <a:ext cx="3270516" cy="461665"/>
          </a:xfrm>
          <a:prstGeom prst="rect">
            <a:avLst/>
          </a:prstGeom>
          <a:noFill/>
        </p:spPr>
        <p:txBody>
          <a:bodyPr wrap="square" rtlCol="0">
            <a:spAutoFit/>
          </a:bodyPr>
          <a:lstStyle/>
          <a:p>
            <a:pPr algn="ctr"/>
            <a:r>
              <a:rPr lang="en-US" sz="2400" b="1">
                <a:solidFill>
                  <a:srgbClr val="C8102E"/>
                </a:solidFill>
                <a:latin typeface="Arial" panose="020B0604020202020204" pitchFamily="34" charset="0"/>
                <a:cs typeface="Arial" panose="020B0604020202020204" pitchFamily="34" charset="0"/>
              </a:rPr>
              <a:t>CAMERA SYSTEMS</a:t>
            </a:r>
          </a:p>
        </p:txBody>
      </p:sp>
      <p:sp>
        <p:nvSpPr>
          <p:cNvPr id="32" name="TextBox 31">
            <a:extLst>
              <a:ext uri="{FF2B5EF4-FFF2-40B4-BE49-F238E27FC236}">
                <a16:creationId xmlns:a16="http://schemas.microsoft.com/office/drawing/2014/main" id="{7C653A2A-D089-482E-9997-4167F6E12F9E}"/>
              </a:ext>
            </a:extLst>
          </p:cNvPr>
          <p:cNvSpPr txBox="1"/>
          <p:nvPr/>
        </p:nvSpPr>
        <p:spPr>
          <a:xfrm>
            <a:off x="472350" y="4453385"/>
            <a:ext cx="3159911" cy="1323439"/>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Record exactly what happened before, during and after an incident with both video and audio.</a:t>
            </a:r>
          </a:p>
        </p:txBody>
      </p:sp>
      <p:pic>
        <p:nvPicPr>
          <p:cNvPr id="4" name="Picture 3">
            <a:extLst>
              <a:ext uri="{FF2B5EF4-FFF2-40B4-BE49-F238E27FC236}">
                <a16:creationId xmlns:a16="http://schemas.microsoft.com/office/drawing/2014/main" id="{36025A52-F6DD-4A46-8DE1-909EEA44B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686" y="1671028"/>
            <a:ext cx="1874740" cy="1874740"/>
          </a:xfrm>
          <a:prstGeom prst="rect">
            <a:avLst/>
          </a:prstGeom>
        </p:spPr>
      </p:pic>
      <p:pic>
        <p:nvPicPr>
          <p:cNvPr id="7" name="Picture 6">
            <a:extLst>
              <a:ext uri="{FF2B5EF4-FFF2-40B4-BE49-F238E27FC236}">
                <a16:creationId xmlns:a16="http://schemas.microsoft.com/office/drawing/2014/main" id="{D281BFB4-5E39-7D46-BD63-BA1138ED5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019" y="1640768"/>
            <a:ext cx="1905000" cy="1905000"/>
          </a:xfrm>
          <a:prstGeom prst="rect">
            <a:avLst/>
          </a:prstGeom>
        </p:spPr>
      </p:pic>
      <p:pic>
        <p:nvPicPr>
          <p:cNvPr id="9" name="Picture 8">
            <a:extLst>
              <a:ext uri="{FF2B5EF4-FFF2-40B4-BE49-F238E27FC236}">
                <a16:creationId xmlns:a16="http://schemas.microsoft.com/office/drawing/2014/main" id="{52A76D4A-F4AD-2B44-B8A7-00455CB73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465" y="1737223"/>
            <a:ext cx="1808545" cy="1808545"/>
          </a:xfrm>
          <a:prstGeom prst="rect">
            <a:avLst/>
          </a:prstGeom>
        </p:spPr>
      </p:pic>
    </p:spTree>
    <p:extLst>
      <p:ext uri="{BB962C8B-B14F-4D97-AF65-F5344CB8AC3E}">
        <p14:creationId xmlns:p14="http://schemas.microsoft.com/office/powerpoint/2010/main" val="14488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BB14313-886F-43D9-B660-5F40E6674F6C}"/>
              </a:ext>
            </a:extLst>
          </p:cNvPr>
          <p:cNvPicPr>
            <a:picLocks noChangeAspect="1"/>
          </p:cNvPicPr>
          <p:nvPr/>
        </p:nvPicPr>
        <p:blipFill rotWithShape="1">
          <a:blip r:embed="rId2">
            <a:extLst>
              <a:ext uri="{28A0092B-C50C-407E-A947-70E740481C1C}">
                <a14:useLocalDpi xmlns:a14="http://schemas.microsoft.com/office/drawing/2010/main" val="0"/>
              </a:ext>
            </a:extLst>
          </a:blip>
          <a:srcRect l="33977"/>
          <a:stretch/>
        </p:blipFill>
        <p:spPr>
          <a:xfrm>
            <a:off x="-11575" y="-27883"/>
            <a:ext cx="12231757" cy="6897458"/>
          </a:xfrm>
          <a:prstGeom prst="rect">
            <a:avLst/>
          </a:prstGeom>
        </p:spPr>
      </p:pic>
      <p:pic>
        <p:nvPicPr>
          <p:cNvPr id="11" name="Picture 10">
            <a:extLst>
              <a:ext uri="{FF2B5EF4-FFF2-40B4-BE49-F238E27FC236}">
                <a16:creationId xmlns:a16="http://schemas.microsoft.com/office/drawing/2014/main" id="{4800C6D5-57DE-4CA1-BFC1-72E2B256B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0407" y="1687690"/>
            <a:ext cx="1374222" cy="1374222"/>
          </a:xfrm>
          <a:prstGeom prst="rect">
            <a:avLst/>
          </a:prstGeom>
        </p:spPr>
      </p:pic>
      <p:sp>
        <p:nvSpPr>
          <p:cNvPr id="8" name="Rectangle 7">
            <a:extLst>
              <a:ext uri="{FF2B5EF4-FFF2-40B4-BE49-F238E27FC236}">
                <a16:creationId xmlns:a16="http://schemas.microsoft.com/office/drawing/2014/main" id="{0A0D835E-ABF3-4C63-804F-0D5E35DCED90}"/>
              </a:ext>
            </a:extLst>
          </p:cNvPr>
          <p:cNvSpPr/>
          <p:nvPr/>
        </p:nvSpPr>
        <p:spPr>
          <a:xfrm>
            <a:off x="-26722" y="-27350"/>
            <a:ext cx="4557821" cy="6954924"/>
          </a:xfrm>
          <a:prstGeom prst="rect">
            <a:avLst/>
          </a:prstGeom>
          <a:gradFill>
            <a:gsLst>
              <a:gs pos="0">
                <a:schemeClr val="tx1">
                  <a:alpha val="73000"/>
                </a:schemeClr>
              </a:gs>
              <a:gs pos="100000">
                <a:schemeClr val="tx1">
                  <a:alpha val="7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5617D17-D9E7-415A-B1D4-A546739D4C19}"/>
              </a:ext>
            </a:extLst>
          </p:cNvPr>
          <p:cNvSpPr>
            <a:spLocks noGrp="1"/>
          </p:cNvSpPr>
          <p:nvPr>
            <p:ph type="sldNum" sz="quarter" idx="12"/>
          </p:nvPr>
        </p:nvSpPr>
        <p:spPr/>
        <p:txBody>
          <a:bodyPr/>
          <a:lstStyle/>
          <a:p>
            <a:fld id="{8CDFB193-C68C-42A6-B009-90BA857A2532}" type="slidenum">
              <a:rPr lang="en-US" smtClean="0">
                <a:solidFill>
                  <a:schemeClr val="bg1"/>
                </a:solidFill>
              </a:rPr>
              <a:t>15</a:t>
            </a:fld>
            <a:endParaRPr lang="en-US">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546" y="4471051"/>
            <a:ext cx="3601165" cy="96991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891" y="2293020"/>
            <a:ext cx="3627380" cy="97697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891" y="3450112"/>
            <a:ext cx="3627377" cy="976974"/>
          </a:xfrm>
          <a:prstGeom prst="rect">
            <a:avLst/>
          </a:prstGeom>
        </p:spPr>
      </p:pic>
      <p:sp>
        <p:nvSpPr>
          <p:cNvPr id="12" name="Parallelogram 11">
            <a:extLst>
              <a:ext uri="{FF2B5EF4-FFF2-40B4-BE49-F238E27FC236}">
                <a16:creationId xmlns:a16="http://schemas.microsoft.com/office/drawing/2014/main" id="{079CAAB9-95DD-E64D-98C7-B49E39F8BEC9}"/>
              </a:ext>
            </a:extLst>
          </p:cNvPr>
          <p:cNvSpPr/>
          <p:nvPr/>
        </p:nvSpPr>
        <p:spPr>
          <a:xfrm>
            <a:off x="-280827" y="132517"/>
            <a:ext cx="5220817" cy="609550"/>
          </a:xfrm>
          <a:prstGeom prst="parallelogram">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CCFF"/>
              </a:solidFill>
            </a:endParaRPr>
          </a:p>
        </p:txBody>
      </p:sp>
      <p:sp>
        <p:nvSpPr>
          <p:cNvPr id="9" name="Title 1">
            <a:extLst>
              <a:ext uri="{FF2B5EF4-FFF2-40B4-BE49-F238E27FC236}">
                <a16:creationId xmlns:a16="http://schemas.microsoft.com/office/drawing/2014/main" id="{2B8C9A16-7511-4273-84A2-799306C2C1D3}"/>
              </a:ext>
            </a:extLst>
          </p:cNvPr>
          <p:cNvSpPr txBox="1">
            <a:spLocks/>
          </p:cNvSpPr>
          <p:nvPr/>
        </p:nvSpPr>
        <p:spPr>
          <a:xfrm>
            <a:off x="409404" y="195174"/>
            <a:ext cx="4051927" cy="629998"/>
          </a:xfrm>
          <a:prstGeom prst="rect">
            <a:avLst/>
          </a:prstGeom>
          <a:effectLst/>
        </p:spPr>
        <p:txBody>
          <a:bodyPr>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3000">
                <a:solidFill>
                  <a:schemeClr val="bg1"/>
                </a:solidFill>
                <a:effectLst>
                  <a:outerShdw blurRad="139700" dist="12700" dir="5400000" sx="57000" sy="57000" algn="ctr" rotWithShape="0">
                    <a:srgbClr val="000000">
                      <a:alpha val="0"/>
                    </a:srgbClr>
                  </a:outerShdw>
                </a:effectLst>
              </a:rPr>
              <a:t>OUR SOLUTIONS</a:t>
            </a:r>
          </a:p>
        </p:txBody>
      </p:sp>
    </p:spTree>
    <p:extLst>
      <p:ext uri="{BB962C8B-B14F-4D97-AF65-F5344CB8AC3E}">
        <p14:creationId xmlns:p14="http://schemas.microsoft.com/office/powerpoint/2010/main" val="147958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940F51-8CC9-4184-BBD6-E428F28F32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FB193-C68C-42A6-B009-90BA857A2532}"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 Placeholder 4">
            <a:extLst>
              <a:ext uri="{FF2B5EF4-FFF2-40B4-BE49-F238E27FC236}">
                <a16:creationId xmlns:a16="http://schemas.microsoft.com/office/drawing/2014/main" id="{92FEA846-E3AB-474F-9E8C-FFB2453937D0}"/>
              </a:ext>
            </a:extLst>
          </p:cNvPr>
          <p:cNvSpPr txBox="1">
            <a:spLocks/>
          </p:cNvSpPr>
          <p:nvPr/>
        </p:nvSpPr>
        <p:spPr>
          <a:xfrm>
            <a:off x="213585" y="1274939"/>
            <a:ext cx="10419779" cy="1295399"/>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C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SzPct val="75000"/>
              <a:buFont typeface="Wingdings" panose="05000000000000000000" pitchFamily="2" charset="2"/>
              <a:buChar char="ü"/>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SzPct val="75000"/>
              <a:buFont typeface="Wingdings" panose="05000000000000000000" pitchFamily="2" charset="2"/>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SzPct val="75000"/>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SzPct val="75000"/>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Through innovative design, engineering discipline, and customer relationships we create the industry’s highest quality products.  </a:t>
            </a:r>
          </a:p>
        </p:txBody>
      </p:sp>
      <p:sp>
        <p:nvSpPr>
          <p:cNvPr id="8" name="TextBox 7">
            <a:extLst>
              <a:ext uri="{FF2B5EF4-FFF2-40B4-BE49-F238E27FC236}">
                <a16:creationId xmlns:a16="http://schemas.microsoft.com/office/drawing/2014/main" id="{A4128135-C898-47F7-AA6C-AACB1AE03D02}"/>
              </a:ext>
            </a:extLst>
          </p:cNvPr>
          <p:cNvSpPr txBox="1"/>
          <p:nvPr/>
        </p:nvSpPr>
        <p:spPr>
          <a:xfrm>
            <a:off x="555396" y="2133600"/>
            <a:ext cx="8858768" cy="3482172"/>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VALUES</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Respect, Honest Communication, Teamwork</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Criticality of our faults and accountability for them</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Rational approach and data driven decisions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by example</a:t>
            </a:r>
          </a:p>
        </p:txBody>
      </p:sp>
      <p:pic>
        <p:nvPicPr>
          <p:cNvPr id="9" name="Picture 8">
            <a:extLst>
              <a:ext uri="{FF2B5EF4-FFF2-40B4-BE49-F238E27FC236}">
                <a16:creationId xmlns:a16="http://schemas.microsoft.com/office/drawing/2014/main" id="{375A467A-1F4E-4718-9DBB-8C3667267EE1}"/>
              </a:ext>
            </a:extLst>
          </p:cNvPr>
          <p:cNvPicPr>
            <a:picLocks noChangeAspect="1"/>
          </p:cNvPicPr>
          <p:nvPr/>
        </p:nvPicPr>
        <p:blipFill>
          <a:blip r:embed="rId2"/>
          <a:stretch>
            <a:fillRect/>
          </a:stretch>
        </p:blipFill>
        <p:spPr>
          <a:xfrm>
            <a:off x="9768134" y="2406192"/>
            <a:ext cx="2045616" cy="2045616"/>
          </a:xfrm>
          <a:prstGeom prst="rect">
            <a:avLst/>
          </a:prstGeom>
        </p:spPr>
      </p:pic>
      <p:sp>
        <p:nvSpPr>
          <p:cNvPr id="11" name="Title 1">
            <a:extLst>
              <a:ext uri="{FF2B5EF4-FFF2-40B4-BE49-F238E27FC236}">
                <a16:creationId xmlns:a16="http://schemas.microsoft.com/office/drawing/2014/main" id="{EDBF1DBB-136F-4008-8671-3F0950F63034}"/>
              </a:ext>
            </a:extLst>
          </p:cNvPr>
          <p:cNvSpPr>
            <a:spLocks noGrp="1"/>
          </p:cNvSpPr>
          <p:nvPr>
            <p:ph type="title"/>
          </p:nvPr>
        </p:nvSpPr>
        <p:spPr>
          <a:xfrm>
            <a:off x="131189" y="132517"/>
            <a:ext cx="10515600" cy="609550"/>
          </a:xfrm>
        </p:spPr>
        <p:txBody>
          <a:bodyPr>
            <a:normAutofit/>
          </a:bodyPr>
          <a:lstStyle/>
          <a:p>
            <a:r>
              <a:rPr lang="en-US" b="1" dirty="0"/>
              <a:t>About I.D. Systems</a:t>
            </a:r>
            <a:endParaRPr lang="en-US" dirty="0">
              <a:solidFill>
                <a:schemeClr val="tx1"/>
              </a:solidFill>
            </a:endParaRPr>
          </a:p>
        </p:txBody>
      </p:sp>
    </p:spTree>
    <p:extLst>
      <p:ext uri="{BB962C8B-B14F-4D97-AF65-F5344CB8AC3E}">
        <p14:creationId xmlns:p14="http://schemas.microsoft.com/office/powerpoint/2010/main" val="57348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940F51-8CC9-4184-BBD6-E428F28F32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FB193-C68C-42A6-B009-90BA857A2532}"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CEA1153-F227-4CC6-B826-5891FBE26003}"/>
              </a:ext>
            </a:extLst>
          </p:cNvPr>
          <p:cNvSpPr/>
          <p:nvPr/>
        </p:nvSpPr>
        <p:spPr>
          <a:xfrm>
            <a:off x="249382" y="1195453"/>
            <a:ext cx="8686800" cy="707886"/>
          </a:xfrm>
          <a:prstGeom prst="rect">
            <a:avLst/>
          </a:prstGeom>
        </p:spPr>
        <p:txBody>
          <a:bodyPr wrap="square" lIns="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Focus is to </a:t>
            </a: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improve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safety &amp; security</a:t>
            </a: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reduce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operating &amp; capital costs, and </a:t>
            </a: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optimize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efficiency &amp; productivity.</a:t>
            </a:r>
          </a:p>
        </p:txBody>
      </p:sp>
      <p:pic>
        <p:nvPicPr>
          <p:cNvPr id="12" name="Picture 11">
            <a:extLst>
              <a:ext uri="{FF2B5EF4-FFF2-40B4-BE49-F238E27FC236}">
                <a16:creationId xmlns:a16="http://schemas.microsoft.com/office/drawing/2014/main" id="{6FE59959-0D2D-4EB5-B2A0-9BB5BC77DFD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85774" y="4838549"/>
            <a:ext cx="1105051" cy="1105051"/>
          </a:xfrm>
          <a:prstGeom prst="rect">
            <a:avLst/>
          </a:prstGeom>
        </p:spPr>
      </p:pic>
      <p:pic>
        <p:nvPicPr>
          <p:cNvPr id="13" name="Picture 12">
            <a:extLst>
              <a:ext uri="{FF2B5EF4-FFF2-40B4-BE49-F238E27FC236}">
                <a16:creationId xmlns:a16="http://schemas.microsoft.com/office/drawing/2014/main" id="{9B93F007-A93C-4D6B-924D-62DF09ACBB44}"/>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500" t="20752" b="29250"/>
          <a:stretch/>
        </p:blipFill>
        <p:spPr>
          <a:xfrm>
            <a:off x="140051" y="3392987"/>
            <a:ext cx="2819400" cy="1269966"/>
          </a:xfrm>
          <a:prstGeom prst="rect">
            <a:avLst/>
          </a:prstGeom>
        </p:spPr>
      </p:pic>
      <p:sp>
        <p:nvSpPr>
          <p:cNvPr id="14" name="TextBox 13">
            <a:extLst>
              <a:ext uri="{FF2B5EF4-FFF2-40B4-BE49-F238E27FC236}">
                <a16:creationId xmlns:a16="http://schemas.microsoft.com/office/drawing/2014/main" id="{35B7C01E-82A4-4BB5-8ABB-BFADEBD97F5A}"/>
              </a:ext>
            </a:extLst>
          </p:cNvPr>
          <p:cNvSpPr txBox="1"/>
          <p:nvPr/>
        </p:nvSpPr>
        <p:spPr>
          <a:xfrm>
            <a:off x="2992582" y="2259818"/>
            <a:ext cx="5943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PowerFleet® division is focused on telematics systems for industrial trucks, creating a culture of safety, driving robust analytics for intelligent decision making. </a:t>
            </a:r>
          </a:p>
        </p:txBody>
      </p:sp>
      <p:sp>
        <p:nvSpPr>
          <p:cNvPr id="15" name="TextBox 14">
            <a:extLst>
              <a:ext uri="{FF2B5EF4-FFF2-40B4-BE49-F238E27FC236}">
                <a16:creationId xmlns:a16="http://schemas.microsoft.com/office/drawing/2014/main" id="{6C1447C1-AEA8-4E23-A9B5-987EDDCEC271}"/>
              </a:ext>
            </a:extLst>
          </p:cNvPr>
          <p:cNvSpPr txBox="1"/>
          <p:nvPr/>
        </p:nvSpPr>
        <p:spPr>
          <a:xfrm>
            <a:off x="2992582" y="3425542"/>
            <a:ext cx="5943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Our logistics visibility solutions focus on the full suite of transportation – from the asset (truck &amp; trailer) to the cargo within, including a new line of sight into the status of the goods. </a:t>
            </a:r>
          </a:p>
        </p:txBody>
      </p:sp>
      <p:sp>
        <p:nvSpPr>
          <p:cNvPr id="16" name="TextBox 15">
            <a:extLst>
              <a:ext uri="{FF2B5EF4-FFF2-40B4-BE49-F238E27FC236}">
                <a16:creationId xmlns:a16="http://schemas.microsoft.com/office/drawing/2014/main" id="{5D7C0BCC-F297-4D8A-90F9-3FD836723B51}"/>
              </a:ext>
            </a:extLst>
          </p:cNvPr>
          <p:cNvSpPr txBox="1"/>
          <p:nvPr/>
        </p:nvSpPr>
        <p:spPr>
          <a:xfrm>
            <a:off x="2992582" y="4929409"/>
            <a:ext cx="5943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Our connected vehicle solutions help track and analyze asset location, condition, accident diagnostics, who the operator is, and how often they’re being used.</a:t>
            </a:r>
          </a:p>
        </p:txBody>
      </p:sp>
      <p:pic>
        <p:nvPicPr>
          <p:cNvPr id="3" name="Picture 2">
            <a:extLst>
              <a:ext uri="{FF2B5EF4-FFF2-40B4-BE49-F238E27FC236}">
                <a16:creationId xmlns:a16="http://schemas.microsoft.com/office/drawing/2014/main" id="{CF2979CD-A42B-4CFE-9DAE-CEF8AA76AE8D}"/>
              </a:ext>
            </a:extLst>
          </p:cNvPr>
          <p:cNvPicPr>
            <a:picLocks noChangeAspect="1"/>
          </p:cNvPicPr>
          <p:nvPr/>
        </p:nvPicPr>
        <p:blipFill>
          <a:blip r:embed="rId4"/>
          <a:stretch>
            <a:fillRect/>
          </a:stretch>
        </p:blipFill>
        <p:spPr>
          <a:xfrm>
            <a:off x="1085774" y="2026151"/>
            <a:ext cx="1353429" cy="1353429"/>
          </a:xfrm>
          <a:prstGeom prst="rect">
            <a:avLst/>
          </a:prstGeom>
        </p:spPr>
      </p:pic>
      <p:sp>
        <p:nvSpPr>
          <p:cNvPr id="17" name="Title 1">
            <a:extLst>
              <a:ext uri="{FF2B5EF4-FFF2-40B4-BE49-F238E27FC236}">
                <a16:creationId xmlns:a16="http://schemas.microsoft.com/office/drawing/2014/main" id="{24542A59-2789-4B8B-907F-0209453B99B1}"/>
              </a:ext>
            </a:extLst>
          </p:cNvPr>
          <p:cNvSpPr>
            <a:spLocks noGrp="1"/>
          </p:cNvSpPr>
          <p:nvPr>
            <p:ph type="title"/>
          </p:nvPr>
        </p:nvSpPr>
        <p:spPr>
          <a:xfrm>
            <a:off x="131189" y="132517"/>
            <a:ext cx="10515600" cy="609550"/>
          </a:xfrm>
        </p:spPr>
        <p:txBody>
          <a:bodyPr>
            <a:normAutofit/>
          </a:bodyPr>
          <a:lstStyle/>
          <a:p>
            <a:r>
              <a:rPr lang="en-US" b="1" dirty="0"/>
              <a:t>Our Business</a:t>
            </a:r>
            <a:endParaRPr lang="en-US" dirty="0">
              <a:solidFill>
                <a:schemeClr val="tx1"/>
              </a:solidFill>
            </a:endParaRPr>
          </a:p>
        </p:txBody>
      </p:sp>
    </p:spTree>
    <p:extLst>
      <p:ext uri="{BB962C8B-B14F-4D97-AF65-F5344CB8AC3E}">
        <p14:creationId xmlns:p14="http://schemas.microsoft.com/office/powerpoint/2010/main" val="18299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5BA1B963-2143-F041-9A54-DFE65FDBEC9F}"/>
              </a:ext>
            </a:extLst>
          </p:cNvPr>
          <p:cNvSpPr/>
          <p:nvPr/>
        </p:nvSpPr>
        <p:spPr>
          <a:xfrm>
            <a:off x="8957699" y="3623121"/>
            <a:ext cx="2487870" cy="425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7CBFA4DD-8BE2-C547-9572-1A8CA8973984}"/>
              </a:ext>
            </a:extLst>
          </p:cNvPr>
          <p:cNvSpPr/>
          <p:nvPr/>
        </p:nvSpPr>
        <p:spPr>
          <a:xfrm>
            <a:off x="6149717" y="4876569"/>
            <a:ext cx="2502164" cy="425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7ABDB9CF-63D4-4A47-80F4-FC22C155E90C}"/>
              </a:ext>
            </a:extLst>
          </p:cNvPr>
          <p:cNvSpPr/>
          <p:nvPr/>
        </p:nvSpPr>
        <p:spPr>
          <a:xfrm>
            <a:off x="3321339" y="4867431"/>
            <a:ext cx="2526710" cy="425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398D719-4321-7E45-BE52-E4BF9D538FA9}"/>
              </a:ext>
            </a:extLst>
          </p:cNvPr>
          <p:cNvSpPr/>
          <p:nvPr/>
        </p:nvSpPr>
        <p:spPr>
          <a:xfrm>
            <a:off x="554934" y="3869345"/>
            <a:ext cx="2501431" cy="425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18A81C98-14BD-4441-9997-1292E2E1CD64}"/>
              </a:ext>
            </a:extLst>
          </p:cNvPr>
          <p:cNvSpPr/>
          <p:nvPr/>
        </p:nvSpPr>
        <p:spPr>
          <a:xfrm>
            <a:off x="8948555" y="1101433"/>
            <a:ext cx="2497013" cy="425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35C4EEF-5176-E648-849B-7F2214CE7C42}"/>
              </a:ext>
            </a:extLst>
          </p:cNvPr>
          <p:cNvSpPr/>
          <p:nvPr/>
        </p:nvSpPr>
        <p:spPr>
          <a:xfrm>
            <a:off x="6181293" y="1109391"/>
            <a:ext cx="2497013" cy="425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985017B-77DC-AB47-93D5-38D140D550A7}"/>
              </a:ext>
            </a:extLst>
          </p:cNvPr>
          <p:cNvSpPr/>
          <p:nvPr/>
        </p:nvSpPr>
        <p:spPr>
          <a:xfrm>
            <a:off x="3328691" y="1109392"/>
            <a:ext cx="2519357" cy="425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9582C3D-B1B7-0D4E-A949-F92039307589}"/>
              </a:ext>
            </a:extLst>
          </p:cNvPr>
          <p:cNvSpPr/>
          <p:nvPr/>
        </p:nvSpPr>
        <p:spPr>
          <a:xfrm>
            <a:off x="568496" y="1109392"/>
            <a:ext cx="2502164" cy="425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9718B-811A-E742-896F-3FDB547E452A}"/>
              </a:ext>
            </a:extLst>
          </p:cNvPr>
          <p:cNvSpPr>
            <a:spLocks noGrp="1"/>
          </p:cNvSpPr>
          <p:nvPr>
            <p:ph type="title"/>
          </p:nvPr>
        </p:nvSpPr>
        <p:spPr>
          <a:xfrm>
            <a:off x="131189" y="132517"/>
            <a:ext cx="10515600" cy="609550"/>
          </a:xfrm>
        </p:spPr>
        <p:txBody>
          <a:bodyPr>
            <a:normAutofit/>
          </a:bodyPr>
          <a:lstStyle/>
          <a:p>
            <a:r>
              <a:rPr lang="en-US" b="1" dirty="0"/>
              <a:t>Some of Our Customers</a:t>
            </a:r>
            <a:endParaRPr lang="en-US" dirty="0">
              <a:solidFill>
                <a:schemeClr val="tx1"/>
              </a:solidFill>
            </a:endParaRPr>
          </a:p>
        </p:txBody>
      </p:sp>
      <p:sp>
        <p:nvSpPr>
          <p:cNvPr id="96" name="Slide Number Placeholder 95">
            <a:extLst>
              <a:ext uri="{FF2B5EF4-FFF2-40B4-BE49-F238E27FC236}">
                <a16:creationId xmlns:a16="http://schemas.microsoft.com/office/drawing/2014/main" id="{4A986F00-879B-0D40-B3C0-B7FA47B479ED}"/>
              </a:ext>
            </a:extLst>
          </p:cNvPr>
          <p:cNvSpPr>
            <a:spLocks noGrp="1"/>
          </p:cNvSpPr>
          <p:nvPr>
            <p:ph type="sldNum" sz="quarter" idx="12"/>
          </p:nvPr>
        </p:nvSpPr>
        <p:spPr/>
        <p:txBody>
          <a:bodyPr/>
          <a:lstStyle/>
          <a:p>
            <a:fld id="{B2B71A93-556D-7641-BC2B-B6890AD1134A}" type="slidenum">
              <a:rPr lang="en-US" smtClean="0"/>
              <a:t>4</a:t>
            </a:fld>
            <a:endParaRPr lang="en-US"/>
          </a:p>
        </p:txBody>
      </p:sp>
      <p:sp>
        <p:nvSpPr>
          <p:cNvPr id="3" name="Content Placeholder 2">
            <a:extLst>
              <a:ext uri="{FF2B5EF4-FFF2-40B4-BE49-F238E27FC236}">
                <a16:creationId xmlns:a16="http://schemas.microsoft.com/office/drawing/2014/main" id="{62158157-24A1-EF44-AB2B-E3AF88E022A1}"/>
              </a:ext>
            </a:extLst>
          </p:cNvPr>
          <p:cNvSpPr>
            <a:spLocks noGrp="1"/>
          </p:cNvSpPr>
          <p:nvPr>
            <p:ph idx="4294967295"/>
          </p:nvPr>
        </p:nvSpPr>
        <p:spPr>
          <a:xfrm>
            <a:off x="624464" y="1168555"/>
            <a:ext cx="1525588" cy="358775"/>
          </a:xfrm>
        </p:spPr>
        <p:txBody>
          <a:bodyPr>
            <a:normAutofit fontScale="85000" lnSpcReduction="10000"/>
          </a:bodyPr>
          <a:lstStyle/>
          <a:p>
            <a:pPr marL="0" indent="0">
              <a:buNone/>
            </a:pPr>
            <a:r>
              <a:rPr lang="en-US" sz="1600" b="1">
                <a:solidFill>
                  <a:schemeClr val="bg1"/>
                </a:solidFill>
              </a:rPr>
              <a:t>DISTRIBUTION</a:t>
            </a:r>
          </a:p>
        </p:txBody>
      </p:sp>
      <p:pic>
        <p:nvPicPr>
          <p:cNvPr id="4" name="Picture 26" descr="http://www.xpedx.com/images/xpedxLogo.gif">
            <a:extLst>
              <a:ext uri="{FF2B5EF4-FFF2-40B4-BE49-F238E27FC236}">
                <a16:creationId xmlns:a16="http://schemas.microsoft.com/office/drawing/2014/main" id="{6CD0DEC3-7B68-C74F-A8F8-07966797A442}"/>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0729" y="2363842"/>
            <a:ext cx="945016" cy="291716"/>
          </a:xfrm>
          <a:prstGeom prst="rect">
            <a:avLst/>
          </a:prstGeom>
          <a:noFill/>
          <a:ln w="9525">
            <a:noFill/>
            <a:miter lim="800000"/>
            <a:headEnd/>
            <a:tailEnd/>
          </a:ln>
        </p:spPr>
      </p:pic>
      <p:pic>
        <p:nvPicPr>
          <p:cNvPr id="5" name="Picture 13" descr="http://t2.gstatic.com/images?q=tbn:ANd9GcR9cEiEb5JMSiZo3XKSvotRYAIQ8dH_6fpI_NJyfMNlKm8iv_gM">
            <a:extLst>
              <a:ext uri="{FF2B5EF4-FFF2-40B4-BE49-F238E27FC236}">
                <a16:creationId xmlns:a16="http://schemas.microsoft.com/office/drawing/2014/main" id="{2A99D1F3-F6AA-D140-9C02-BE0206D71893}"/>
              </a:ext>
            </a:extLst>
          </p:cNvPr>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146262" y="2888793"/>
            <a:ext cx="1212483" cy="645609"/>
          </a:xfrm>
          <a:prstGeom prst="rect">
            <a:avLst/>
          </a:prstGeom>
          <a:noFill/>
        </p:spPr>
      </p:pic>
      <p:pic>
        <p:nvPicPr>
          <p:cNvPr id="6" name="Picture 24" descr="http://www.alentus.com/image_files/syscoLogo.jpg">
            <a:extLst>
              <a:ext uri="{FF2B5EF4-FFF2-40B4-BE49-F238E27FC236}">
                <a16:creationId xmlns:a16="http://schemas.microsoft.com/office/drawing/2014/main" id="{E184DAEA-CA0E-904A-A613-8870C330C5A4}"/>
              </a:ext>
            </a:extLst>
          </p:cNvPr>
          <p:cNvPicPr>
            <a:picLocks noChangeAspect="1" noChangeArrowheads="1"/>
          </p:cNvPicPr>
          <p:nvPr/>
        </p:nvPicPr>
        <p:blipFill>
          <a:blip r:embed="rId4" cstate="email">
            <a:clrChange>
              <a:clrFrom>
                <a:srgbClr val="FEFFFB"/>
              </a:clrFrom>
              <a:clrTo>
                <a:srgbClr val="FEFFFB">
                  <a:alpha val="0"/>
                </a:srgbClr>
              </a:clrTo>
            </a:clrChange>
            <a:extLst>
              <a:ext uri="{28A0092B-C50C-407E-A947-70E740481C1C}">
                <a14:useLocalDpi xmlns:a14="http://schemas.microsoft.com/office/drawing/2010/main"/>
              </a:ext>
            </a:extLst>
          </a:blip>
          <a:srcRect/>
          <a:stretch>
            <a:fillRect/>
          </a:stretch>
        </p:blipFill>
        <p:spPr bwMode="auto">
          <a:xfrm>
            <a:off x="784706" y="1653360"/>
            <a:ext cx="1006818" cy="524097"/>
          </a:xfrm>
          <a:prstGeom prst="rect">
            <a:avLst/>
          </a:prstGeom>
          <a:noFill/>
          <a:ln w="9525">
            <a:noFill/>
            <a:miter lim="800000"/>
            <a:headEnd/>
            <a:tailEnd/>
          </a:ln>
        </p:spPr>
      </p:pic>
      <p:pic>
        <p:nvPicPr>
          <p:cNvPr id="7" name="Picture 2" descr="http://www.tenable.com/sites/drupal.dmz.tenablesecurity.com/files/images/partners/ingrammicro.jpg">
            <a:extLst>
              <a:ext uri="{FF2B5EF4-FFF2-40B4-BE49-F238E27FC236}">
                <a16:creationId xmlns:a16="http://schemas.microsoft.com/office/drawing/2014/main" id="{55B8D7EB-F977-E54D-85CB-36A29EBF7438}"/>
              </a:ext>
            </a:extLst>
          </p:cNvPr>
          <p:cNvPicPr>
            <a:picLocks noChangeAspect="1" noChangeArrowheads="1"/>
          </p:cNvPicPr>
          <p:nvPr/>
        </p:nvPicPr>
        <p:blipFill rotWithShape="1">
          <a:blip r:embed="rId5" cstate="email">
            <a:clrChange>
              <a:clrFrom>
                <a:srgbClr val="FFF3F0"/>
              </a:clrFrom>
              <a:clrTo>
                <a:srgbClr val="FFF3F0">
                  <a:alpha val="0"/>
                </a:srgbClr>
              </a:clrTo>
            </a:clrChange>
            <a:extLst>
              <a:ext uri="{28A0092B-C50C-407E-A947-70E740481C1C}">
                <a14:useLocalDpi xmlns:a14="http://schemas.microsoft.com/office/drawing/2010/main"/>
              </a:ext>
            </a:extLst>
          </a:blip>
          <a:stretch/>
        </p:blipFill>
        <p:spPr bwMode="auto">
          <a:xfrm>
            <a:off x="2013628" y="1724538"/>
            <a:ext cx="794465" cy="414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1.ytimg.com/i/FyTPYme1XIX7WUAbP4Sx0w/mq1.jpg?v=5087c64e">
            <a:extLst>
              <a:ext uri="{FF2B5EF4-FFF2-40B4-BE49-F238E27FC236}">
                <a16:creationId xmlns:a16="http://schemas.microsoft.com/office/drawing/2014/main" id="{77DC4668-0EF0-0C45-BF9D-F8E5C16EE880}"/>
              </a:ext>
            </a:extLst>
          </p:cNvPr>
          <p:cNvPicPr>
            <a:picLocks noChangeAspect="1" noChangeArrowheads="1"/>
          </p:cNvPicPr>
          <p:nvPr/>
        </p:nvPicPr>
        <p:blipFill rotWithShape="1">
          <a:blip r:embed="rId6" cstate="email">
            <a:clrChange>
              <a:clrFrom>
                <a:srgbClr val="FEFFFF"/>
              </a:clrFrom>
              <a:clrTo>
                <a:srgbClr val="FEFFFF">
                  <a:alpha val="0"/>
                </a:srgbClr>
              </a:clrTo>
            </a:clrChange>
            <a:extLst>
              <a:ext uri="{28A0092B-C50C-407E-A947-70E740481C1C}">
                <a14:useLocalDpi xmlns:a14="http://schemas.microsoft.com/office/drawing/2010/main"/>
              </a:ext>
            </a:extLst>
          </a:blip>
          <a:stretch/>
        </p:blipFill>
        <p:spPr bwMode="auto">
          <a:xfrm>
            <a:off x="1880962" y="2324504"/>
            <a:ext cx="1022408" cy="37238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A3735EAD-5D90-9644-90C8-6E12FD8696B3}"/>
              </a:ext>
            </a:extLst>
          </p:cNvPr>
          <p:cNvSpPr txBox="1">
            <a:spLocks/>
          </p:cNvSpPr>
          <p:nvPr/>
        </p:nvSpPr>
        <p:spPr>
          <a:xfrm>
            <a:off x="3414667" y="1185435"/>
            <a:ext cx="917012" cy="3024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bg1"/>
                </a:solidFill>
              </a:rPr>
              <a:t>RETAIL</a:t>
            </a:r>
          </a:p>
        </p:txBody>
      </p:sp>
      <p:pic>
        <p:nvPicPr>
          <p:cNvPr id="13" name="Picture 147" descr="http://www.indiana.edu/~amo/Kohls_logo.jpg">
            <a:extLst>
              <a:ext uri="{FF2B5EF4-FFF2-40B4-BE49-F238E27FC236}">
                <a16:creationId xmlns:a16="http://schemas.microsoft.com/office/drawing/2014/main" id="{4802BB3D-2820-BB4E-BD0A-735DE4207EAC}"/>
              </a:ext>
            </a:extLst>
          </p:cNvPr>
          <p:cNvPicPr>
            <a:picLocks noChangeAspect="1" noChangeArrowheads="1"/>
          </p:cNvPicPr>
          <p:nvPr/>
        </p:nvPicPr>
        <p:blipFill>
          <a:blip r:embed="rId7" cstate="email">
            <a:clrChange>
              <a:clrFrom>
                <a:srgbClr val="FCFAFF"/>
              </a:clrFrom>
              <a:clrTo>
                <a:srgbClr val="FCFAFF">
                  <a:alpha val="0"/>
                </a:srgbClr>
              </a:clrTo>
            </a:clrChange>
            <a:extLst>
              <a:ext uri="{28A0092B-C50C-407E-A947-70E740481C1C}">
                <a14:useLocalDpi xmlns:a14="http://schemas.microsoft.com/office/drawing/2010/main"/>
              </a:ext>
            </a:extLst>
          </a:blip>
          <a:srcRect/>
          <a:stretch>
            <a:fillRect/>
          </a:stretch>
        </p:blipFill>
        <p:spPr bwMode="auto">
          <a:xfrm>
            <a:off x="4093556" y="2035017"/>
            <a:ext cx="1035958" cy="166299"/>
          </a:xfrm>
          <a:prstGeom prst="rect">
            <a:avLst/>
          </a:prstGeom>
          <a:noFill/>
        </p:spPr>
      </p:pic>
      <p:pic>
        <p:nvPicPr>
          <p:cNvPr id="14" name="Picture 6" descr="http://3.bp.blogspot.com/_ZeHL1J3Z_iE/TF4TFdBl-gI/AAAAAAAABhI/ToNATYoP2WM/s1600/biglots_logo.jpg">
            <a:extLst>
              <a:ext uri="{FF2B5EF4-FFF2-40B4-BE49-F238E27FC236}">
                <a16:creationId xmlns:a16="http://schemas.microsoft.com/office/drawing/2014/main" id="{9759D6B2-2A40-1249-993F-F1C104949BD5}"/>
              </a:ext>
            </a:extLst>
          </p:cNvPr>
          <p:cNvPicPr>
            <a:picLocks noChangeAspect="1" noChangeArrowheads="1"/>
          </p:cNvPicPr>
          <p:nvPr/>
        </p:nvPicPr>
        <p:blipFill>
          <a:blip r:embed="rId8"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562547" y="2567525"/>
            <a:ext cx="484548" cy="316270"/>
          </a:xfrm>
          <a:prstGeom prst="rect">
            <a:avLst/>
          </a:prstGeom>
          <a:noFill/>
          <a:ln w="9525">
            <a:noFill/>
            <a:miter lim="800000"/>
            <a:headEnd/>
            <a:tailEnd/>
          </a:ln>
        </p:spPr>
      </p:pic>
      <p:pic>
        <p:nvPicPr>
          <p:cNvPr id="15" name="Picture 133">
            <a:extLst>
              <a:ext uri="{FF2B5EF4-FFF2-40B4-BE49-F238E27FC236}">
                <a16:creationId xmlns:a16="http://schemas.microsoft.com/office/drawing/2014/main" id="{478FFBE7-1964-A945-B4E1-F2FA3ED82488}"/>
              </a:ext>
            </a:extLst>
          </p:cNvPr>
          <p:cNvPicPr>
            <a:picLocks noChangeArrowheads="1"/>
          </p:cNvPicPr>
          <p:nvPr/>
        </p:nvPicPr>
        <p:blipFill>
          <a:blip r:embed="rId9" cstate="email">
            <a:clrChange>
              <a:clrFrom>
                <a:srgbClr val="F9FFFD"/>
              </a:clrFrom>
              <a:clrTo>
                <a:srgbClr val="F9FFFD">
                  <a:alpha val="0"/>
                </a:srgbClr>
              </a:clrTo>
            </a:clrChange>
            <a:extLst>
              <a:ext uri="{28A0092B-C50C-407E-A947-70E740481C1C}">
                <a14:useLocalDpi xmlns:a14="http://schemas.microsoft.com/office/drawing/2010/main"/>
              </a:ext>
            </a:extLst>
          </a:blip>
          <a:srcRect/>
          <a:stretch>
            <a:fillRect/>
          </a:stretch>
        </p:blipFill>
        <p:spPr bwMode="auto">
          <a:xfrm>
            <a:off x="3514554" y="3542576"/>
            <a:ext cx="979913" cy="154211"/>
          </a:xfrm>
          <a:prstGeom prst="rect">
            <a:avLst/>
          </a:prstGeom>
          <a:noFill/>
          <a:ln w="9525">
            <a:noFill/>
            <a:miter lim="800000"/>
            <a:headEnd/>
            <a:tailEnd/>
          </a:ln>
        </p:spPr>
      </p:pic>
      <p:pic>
        <p:nvPicPr>
          <p:cNvPr id="16" name="Picture 6" descr="http://www.findthatlogo.com/wp-content/uploads/2011/11/ross-logo.gif">
            <a:extLst>
              <a:ext uri="{FF2B5EF4-FFF2-40B4-BE49-F238E27FC236}">
                <a16:creationId xmlns:a16="http://schemas.microsoft.com/office/drawing/2014/main" id="{9835631B-07CC-D24B-80A2-9EBCDD39BA89}"/>
              </a:ext>
            </a:extLst>
          </p:cNvPr>
          <p:cNvPicPr>
            <a:picLocks noChangeAspect="1" noChangeArrowheads="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l="11505" t="35326" r="13976" b="29139"/>
          <a:stretch/>
        </p:blipFill>
        <p:spPr bwMode="auto">
          <a:xfrm>
            <a:off x="4920150" y="2836025"/>
            <a:ext cx="786469" cy="3750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Williams-Sonoma">
            <a:extLst>
              <a:ext uri="{FF2B5EF4-FFF2-40B4-BE49-F238E27FC236}">
                <a16:creationId xmlns:a16="http://schemas.microsoft.com/office/drawing/2014/main" id="{BCEE20B2-C957-DD47-BB90-39379088338F}"/>
              </a:ext>
            </a:extLst>
          </p:cNvPr>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16186" y="3960265"/>
            <a:ext cx="1725281" cy="1338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CDB95C50-A16A-AD42-B6A8-D1B8FA80D39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577580" y="2028564"/>
            <a:ext cx="376803" cy="376803"/>
          </a:xfrm>
          <a:prstGeom prst="rect">
            <a:avLst/>
          </a:prstGeom>
          <a:noFill/>
          <a:ln w="9525">
            <a:noFill/>
            <a:miter lim="800000"/>
            <a:headEnd/>
            <a:tailEnd/>
          </a:ln>
        </p:spPr>
      </p:pic>
      <p:pic>
        <p:nvPicPr>
          <p:cNvPr id="19" name="Picture 2" descr="https://www.multivu.com/assets/57202/photos/WALMART-logo-original.jpg?1342577358">
            <a:extLst>
              <a:ext uri="{FF2B5EF4-FFF2-40B4-BE49-F238E27FC236}">
                <a16:creationId xmlns:a16="http://schemas.microsoft.com/office/drawing/2014/main" id="{F3C8A64B-A058-EF40-AB73-7E00B7FC8609}"/>
              </a:ext>
            </a:extLst>
          </p:cNvPr>
          <p:cNvPicPr>
            <a:picLocks noChangeAspect="1" noChangeArrowheads="1"/>
          </p:cNvPicPr>
          <p:nvPr/>
        </p:nvPicPr>
        <p:blipFill>
          <a:blip r:embed="rId13" cstate="email">
            <a:clrChange>
              <a:clrFrom>
                <a:srgbClr val="FFFBF2"/>
              </a:clrFrom>
              <a:clrTo>
                <a:srgbClr val="FFFBF2">
                  <a:alpha val="0"/>
                </a:srgbClr>
              </a:clrTo>
            </a:clrChange>
            <a:extLst>
              <a:ext uri="{28A0092B-C50C-407E-A947-70E740481C1C}">
                <a14:useLocalDpi xmlns:a14="http://schemas.microsoft.com/office/drawing/2010/main"/>
              </a:ext>
            </a:extLst>
          </a:blip>
          <a:srcRect/>
          <a:stretch>
            <a:fillRect/>
          </a:stretch>
        </p:blipFill>
        <p:spPr bwMode="auto">
          <a:xfrm>
            <a:off x="3520627" y="1625022"/>
            <a:ext cx="1259884" cy="3460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http://freshbump.com/graphics/image_files_480x400/480x400_starbucks-new-logo-unveiled.jpg">
            <a:extLst>
              <a:ext uri="{FF2B5EF4-FFF2-40B4-BE49-F238E27FC236}">
                <a16:creationId xmlns:a16="http://schemas.microsoft.com/office/drawing/2014/main" id="{ACE7295B-D284-634E-95ED-BEC696AD3291}"/>
              </a:ext>
            </a:extLst>
          </p:cNvPr>
          <p:cNvPicPr>
            <a:picLocks noChangeAspect="1" noChangeArrowheads="1"/>
          </p:cNvPicPr>
          <p:nvPr/>
        </p:nvPicPr>
        <p:blipFill>
          <a:blip r:embed="rId14" cstate="email">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a:off x="5175506" y="1632284"/>
            <a:ext cx="461565" cy="416535"/>
          </a:xfrm>
          <a:prstGeom prst="rect">
            <a:avLst/>
          </a:prstGeom>
          <a:noFill/>
          <a:ln w="9525">
            <a:noFill/>
            <a:miter lim="800000"/>
            <a:headEnd/>
            <a:tailEnd/>
          </a:ln>
        </p:spPr>
      </p:pic>
      <p:pic>
        <p:nvPicPr>
          <p:cNvPr id="21" name="Picture 76" descr="canadian_tire_triangle.jpg">
            <a:extLst>
              <a:ext uri="{FF2B5EF4-FFF2-40B4-BE49-F238E27FC236}">
                <a16:creationId xmlns:a16="http://schemas.microsoft.com/office/drawing/2014/main" id="{545A5ABB-D81E-194F-9BF8-1AF10E1F46D5}"/>
              </a:ext>
            </a:extLst>
          </p:cNvPr>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7796" y="2355103"/>
            <a:ext cx="475328" cy="374101"/>
          </a:xfrm>
          <a:prstGeom prst="rect">
            <a:avLst/>
          </a:prstGeom>
          <a:noFill/>
          <a:ln w="9525">
            <a:noFill/>
            <a:miter lim="800000"/>
            <a:headEnd/>
            <a:tailEnd/>
          </a:ln>
        </p:spPr>
      </p:pic>
      <p:pic>
        <p:nvPicPr>
          <p:cNvPr id="22" name="Picture 2" descr="https://si0.twimg.com/profile_images/2784190925/5c6b8a6f3c7259ae9861ae7020457a10.png">
            <a:extLst>
              <a:ext uri="{FF2B5EF4-FFF2-40B4-BE49-F238E27FC236}">
                <a16:creationId xmlns:a16="http://schemas.microsoft.com/office/drawing/2014/main" id="{FBE9A221-4120-3344-836D-2D372C489E62}"/>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110767" y="2397954"/>
            <a:ext cx="323942" cy="3239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encrypted-tbn2.gstatic.com/images?q=tbn:ANd9GcSYmi2UbWu2WlwCZ5w2c1bUKhfdgOyq-4BTowjmhSBrMRDaqp8E">
            <a:extLst>
              <a:ext uri="{FF2B5EF4-FFF2-40B4-BE49-F238E27FC236}">
                <a16:creationId xmlns:a16="http://schemas.microsoft.com/office/drawing/2014/main" id="{DCD9DB34-2F36-D24E-95A4-FFEA58B0F0D5}"/>
              </a:ext>
            </a:extLst>
          </p:cNvPr>
          <p:cNvPicPr>
            <a:picLocks noChangeAspect="1" noChangeArrowheads="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85643" y="3442776"/>
            <a:ext cx="1037254" cy="2393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http://i.bnet.com/blogs/supervalu_logo_forms.gif">
            <a:extLst>
              <a:ext uri="{FF2B5EF4-FFF2-40B4-BE49-F238E27FC236}">
                <a16:creationId xmlns:a16="http://schemas.microsoft.com/office/drawing/2014/main" id="{E2175D7C-B09D-5E46-95DB-FC8012EDA535}"/>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811932" y="4268525"/>
            <a:ext cx="1517814" cy="250010"/>
          </a:xfrm>
          <a:prstGeom prst="rect">
            <a:avLst/>
          </a:prstGeom>
          <a:noFill/>
          <a:ln w="9525">
            <a:noFill/>
            <a:miter lim="800000"/>
            <a:headEnd/>
            <a:tailEnd/>
          </a:ln>
        </p:spPr>
      </p:pic>
      <p:pic>
        <p:nvPicPr>
          <p:cNvPr id="25" name="Picture 2" descr="http://gocouponz.com/wp-content/uploads/2013/12/walgreens-logo-eps-pdf-vector-free-icons-100444.jpg">
            <a:extLst>
              <a:ext uri="{FF2B5EF4-FFF2-40B4-BE49-F238E27FC236}">
                <a16:creationId xmlns:a16="http://schemas.microsoft.com/office/drawing/2014/main" id="{1A663DA9-683E-6545-9C7F-0AD51EFF7C15}"/>
              </a:ext>
            </a:extLst>
          </p:cNvPr>
          <p:cNvPicPr>
            <a:picLocks noChangeAspect="1" noChangeArrowheads="1"/>
          </p:cNvPicPr>
          <p:nvPr/>
        </p:nvPicPr>
        <p:blipFill rotWithShape="1">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725905" y="3019041"/>
            <a:ext cx="1155678" cy="280386"/>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CAADD091-4BC5-3447-B391-60BCC2C9EED2}"/>
              </a:ext>
            </a:extLst>
          </p:cNvPr>
          <p:cNvSpPr txBox="1">
            <a:spLocks/>
          </p:cNvSpPr>
          <p:nvPr/>
        </p:nvSpPr>
        <p:spPr>
          <a:xfrm>
            <a:off x="6238895" y="1166118"/>
            <a:ext cx="1766036" cy="368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bg1"/>
                </a:solidFill>
              </a:rPr>
              <a:t>MANUFACTURING</a:t>
            </a:r>
          </a:p>
        </p:txBody>
      </p:sp>
      <p:pic>
        <p:nvPicPr>
          <p:cNvPr id="28" name="Picture 46" descr="http://www2.prnewswire.com/mnr/pg/33668/images/33368-logo.gif">
            <a:extLst>
              <a:ext uri="{FF2B5EF4-FFF2-40B4-BE49-F238E27FC236}">
                <a16:creationId xmlns:a16="http://schemas.microsoft.com/office/drawing/2014/main" id="{302E3B79-C1F3-1744-800A-88E476A19020}"/>
              </a:ext>
            </a:extLst>
          </p:cNvPr>
          <p:cNvPicPr>
            <a:picLocks noChangeAspect="1" noChangeArrowheads="1"/>
          </p:cNvPicPr>
          <p:nvPr/>
        </p:nvPicPr>
        <p:blipFill>
          <a:blip r:embed="rId20" cstate="email">
            <a:clrChange>
              <a:clrFrom>
                <a:srgbClr val="FFFFFF"/>
              </a:clrFrom>
              <a:clrTo>
                <a:srgbClr val="FFFFFF">
                  <a:alpha val="0"/>
                </a:srgbClr>
              </a:clrTo>
            </a:clrChange>
            <a:extLst>
              <a:ext uri="{28A0092B-C50C-407E-A947-70E740481C1C}">
                <a14:useLocalDpi xmlns:a14="http://schemas.microsoft.com/office/drawing/2010/main"/>
              </a:ext>
            </a:extLst>
          </a:blip>
          <a:srcRect r="58"/>
          <a:stretch>
            <a:fillRect/>
          </a:stretch>
        </p:blipFill>
        <p:spPr bwMode="auto">
          <a:xfrm>
            <a:off x="7992642" y="1657956"/>
            <a:ext cx="584041" cy="252523"/>
          </a:xfrm>
          <a:prstGeom prst="rect">
            <a:avLst/>
          </a:prstGeom>
          <a:noFill/>
          <a:ln w="9525">
            <a:noFill/>
            <a:miter lim="800000"/>
            <a:headEnd/>
            <a:tailEnd/>
          </a:ln>
        </p:spPr>
      </p:pic>
      <p:pic>
        <p:nvPicPr>
          <p:cNvPr id="29" name="Picture 66" descr="Caterpillar.jpg">
            <a:extLst>
              <a:ext uri="{FF2B5EF4-FFF2-40B4-BE49-F238E27FC236}">
                <a16:creationId xmlns:a16="http://schemas.microsoft.com/office/drawing/2014/main" id="{5218B797-7314-BE4F-955B-59EA28C6D909}"/>
              </a:ext>
            </a:extLst>
          </p:cNvPr>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398869" y="1728127"/>
            <a:ext cx="844242" cy="162678"/>
          </a:xfrm>
          <a:prstGeom prst="rect">
            <a:avLst/>
          </a:prstGeom>
          <a:noFill/>
          <a:ln w="9525">
            <a:noFill/>
            <a:miter lim="800000"/>
            <a:headEnd/>
            <a:tailEnd/>
          </a:ln>
        </p:spPr>
      </p:pic>
      <p:pic>
        <p:nvPicPr>
          <p:cNvPr id="30" name="Picture 152" descr="Nestlé">
            <a:extLst>
              <a:ext uri="{FF2B5EF4-FFF2-40B4-BE49-F238E27FC236}">
                <a16:creationId xmlns:a16="http://schemas.microsoft.com/office/drawing/2014/main" id="{0201BA9C-2003-1C4D-B8BB-4D52214AD5AC}"/>
              </a:ext>
            </a:extLst>
          </p:cNvPr>
          <p:cNvPicPr>
            <a:picLocks noChangeAspect="1" noChangeArrowheads="1"/>
          </p:cNvPicPr>
          <p:nvPr/>
        </p:nvPicPr>
        <p:blipFill>
          <a:blip r:embed="rId22" cstate="email">
            <a:clrChange>
              <a:clrFrom>
                <a:srgbClr val="FFFFFA"/>
              </a:clrFrom>
              <a:clrTo>
                <a:srgbClr val="FFFFFA">
                  <a:alpha val="0"/>
                </a:srgbClr>
              </a:clrTo>
            </a:clrChange>
            <a:extLst>
              <a:ext uri="{28A0092B-C50C-407E-A947-70E740481C1C}">
                <a14:useLocalDpi xmlns:a14="http://schemas.microsoft.com/office/drawing/2010/main"/>
              </a:ext>
            </a:extLst>
          </a:blip>
          <a:srcRect/>
          <a:stretch>
            <a:fillRect/>
          </a:stretch>
        </p:blipFill>
        <p:spPr bwMode="auto">
          <a:xfrm>
            <a:off x="6369330" y="2049562"/>
            <a:ext cx="700909" cy="237845"/>
          </a:xfrm>
          <a:prstGeom prst="rect">
            <a:avLst/>
          </a:prstGeom>
          <a:noFill/>
          <a:ln w="9525">
            <a:noFill/>
            <a:miter lim="800000"/>
            <a:headEnd/>
            <a:tailEnd/>
          </a:ln>
        </p:spPr>
      </p:pic>
      <p:pic>
        <p:nvPicPr>
          <p:cNvPr id="31" name="Picture 2" descr="http://goodlogo.com/images/logos/john_deere_logo_3623.gif">
            <a:extLst>
              <a:ext uri="{FF2B5EF4-FFF2-40B4-BE49-F238E27FC236}">
                <a16:creationId xmlns:a16="http://schemas.microsoft.com/office/drawing/2014/main" id="{1FC87AF6-7C7D-EB49-ACE5-FFF77F0E7EBC}"/>
              </a:ext>
            </a:extLst>
          </p:cNvPr>
          <p:cNvPicPr>
            <a:picLocks noChangeAspect="1" noChangeArrowheads="1"/>
          </p:cNvPicPr>
          <p:nvPr/>
        </p:nvPicPr>
        <p:blipFill>
          <a:blip r:embed="rId2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02055" y="1652200"/>
            <a:ext cx="550401" cy="372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www.daghettotymz.com/didukno/grafx/Kelloggslogo.jpg">
            <a:extLst>
              <a:ext uri="{FF2B5EF4-FFF2-40B4-BE49-F238E27FC236}">
                <a16:creationId xmlns:a16="http://schemas.microsoft.com/office/drawing/2014/main" id="{F13ECB1D-E4D4-8343-B91F-E28321C9CDED}"/>
              </a:ext>
            </a:extLst>
          </p:cNvPr>
          <p:cNvPicPr>
            <a:picLocks noChangeAspect="1" noChangeArrowheads="1"/>
          </p:cNvPicPr>
          <p:nvPr/>
        </p:nvPicPr>
        <p:blipFill>
          <a:blip r:embed="rId24" cstate="email">
            <a:clrChange>
              <a:clrFrom>
                <a:srgbClr val="FDFFFA"/>
              </a:clrFrom>
              <a:clrTo>
                <a:srgbClr val="FDFFFA">
                  <a:alpha val="0"/>
                </a:srgbClr>
              </a:clrTo>
            </a:clrChange>
            <a:extLst>
              <a:ext uri="{28A0092B-C50C-407E-A947-70E740481C1C}">
                <a14:useLocalDpi xmlns:a14="http://schemas.microsoft.com/office/drawing/2010/main"/>
              </a:ext>
            </a:extLst>
          </a:blip>
          <a:srcRect/>
          <a:stretch>
            <a:fillRect/>
          </a:stretch>
        </p:blipFill>
        <p:spPr bwMode="auto">
          <a:xfrm>
            <a:off x="6375689" y="2409815"/>
            <a:ext cx="741849" cy="267742"/>
          </a:xfrm>
          <a:prstGeom prst="rect">
            <a:avLst/>
          </a:prstGeom>
          <a:noFill/>
          <a:ln w="9525">
            <a:noFill/>
            <a:miter lim="800000"/>
            <a:headEnd/>
            <a:tailEnd/>
          </a:ln>
        </p:spPr>
      </p:pic>
      <p:pic>
        <p:nvPicPr>
          <p:cNvPr id="33" name="Picture 14" descr="Alcoa logo stacked">
            <a:extLst>
              <a:ext uri="{FF2B5EF4-FFF2-40B4-BE49-F238E27FC236}">
                <a16:creationId xmlns:a16="http://schemas.microsoft.com/office/drawing/2014/main" id="{DED6567A-7936-3841-8D86-86D493075DB0}"/>
              </a:ext>
            </a:extLst>
          </p:cNvPr>
          <p:cNvPicPr>
            <a:picLocks noChangeAspect="1" noChangeArrowheads="1"/>
          </p:cNvPicPr>
          <p:nvPr/>
        </p:nvPicPr>
        <p:blipFill>
          <a:blip r:embed="rId2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04930" y="2110499"/>
            <a:ext cx="479125" cy="355366"/>
          </a:xfrm>
          <a:prstGeom prst="rect">
            <a:avLst/>
          </a:prstGeom>
          <a:noFill/>
          <a:ln w="9525">
            <a:noFill/>
            <a:miter lim="800000"/>
            <a:headEnd/>
            <a:tailEnd/>
          </a:ln>
        </p:spPr>
      </p:pic>
      <p:pic>
        <p:nvPicPr>
          <p:cNvPr id="34" name="Picture 43" descr="http://t0.gstatic.com/images?q=tbn:ANd9GcTcW8jOv5clYbWbrlycLcKQGmiEPTl-WPQR5zgHiT9cNCHsQR_1">
            <a:extLst>
              <a:ext uri="{FF2B5EF4-FFF2-40B4-BE49-F238E27FC236}">
                <a16:creationId xmlns:a16="http://schemas.microsoft.com/office/drawing/2014/main" id="{279EEF2E-85BF-FC48-A233-199C63ED9125}"/>
              </a:ext>
            </a:extLst>
          </p:cNvPr>
          <p:cNvPicPr>
            <a:picLocks noChangeAspect="1" noChangeArrowheads="1"/>
          </p:cNvPicPr>
          <p:nvPr/>
        </p:nvPicPr>
        <p:blipFill>
          <a:blip r:embed="rId2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6428908" y="4275027"/>
            <a:ext cx="1377259" cy="239860"/>
          </a:xfrm>
          <a:prstGeom prst="rect">
            <a:avLst/>
          </a:prstGeom>
          <a:noFill/>
        </p:spPr>
      </p:pic>
      <p:pic>
        <p:nvPicPr>
          <p:cNvPr id="35" name="Picture 23" descr="http://t0.gstatic.com/images?q=tbn:ANd9GcQY6UQTJr1oKdVcb9XboHAPMS5CHFH5rwIQwAiRnvE8pf1iCsQKRQ">
            <a:extLst>
              <a:ext uri="{FF2B5EF4-FFF2-40B4-BE49-F238E27FC236}">
                <a16:creationId xmlns:a16="http://schemas.microsoft.com/office/drawing/2014/main" id="{8ABAC337-71BC-7545-957B-88EBF57F5B0B}"/>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6430875" y="3967566"/>
            <a:ext cx="560569" cy="173874"/>
          </a:xfrm>
          <a:prstGeom prst="rect">
            <a:avLst/>
          </a:prstGeom>
          <a:noFill/>
        </p:spPr>
      </p:pic>
      <p:pic>
        <p:nvPicPr>
          <p:cNvPr id="36" name="Picture 20" descr="http://www.aleasgroup.com/en/images/kepek/kliens_logok/teva_logo.jpg">
            <a:extLst>
              <a:ext uri="{FF2B5EF4-FFF2-40B4-BE49-F238E27FC236}">
                <a16:creationId xmlns:a16="http://schemas.microsoft.com/office/drawing/2014/main" id="{7902B6B3-C5B0-A041-9720-25E59BB7C904}"/>
              </a:ext>
            </a:extLst>
          </p:cNvPr>
          <p:cNvPicPr>
            <a:picLocks noChangeAspect="1" noChangeArrowheads="1"/>
          </p:cNvPicPr>
          <p:nvPr/>
        </p:nvPicPr>
        <p:blipFill>
          <a:blip r:embed="rId28" cstate="email">
            <a:clrChange>
              <a:clrFrom>
                <a:srgbClr val="FDF6FE"/>
              </a:clrFrom>
              <a:clrTo>
                <a:srgbClr val="FDF6FE">
                  <a:alpha val="0"/>
                </a:srgbClr>
              </a:clrTo>
            </a:clrChange>
            <a:extLst>
              <a:ext uri="{28A0092B-C50C-407E-A947-70E740481C1C}">
                <a14:useLocalDpi xmlns:a14="http://schemas.microsoft.com/office/drawing/2010/main"/>
              </a:ext>
            </a:extLst>
          </a:blip>
          <a:srcRect/>
          <a:stretch>
            <a:fillRect/>
          </a:stretch>
        </p:blipFill>
        <p:spPr bwMode="auto">
          <a:xfrm>
            <a:off x="6411775" y="3596711"/>
            <a:ext cx="675280" cy="194909"/>
          </a:xfrm>
          <a:prstGeom prst="rect">
            <a:avLst/>
          </a:prstGeom>
          <a:noFill/>
          <a:ln w="9525">
            <a:noFill/>
            <a:miter lim="800000"/>
            <a:headEnd/>
            <a:tailEnd/>
          </a:ln>
        </p:spPr>
      </p:pic>
      <p:pic>
        <p:nvPicPr>
          <p:cNvPr id="37" name="Picture 148" descr="http://www.generalmills.com/stream_image.aspx?rid=13031">
            <a:extLst>
              <a:ext uri="{FF2B5EF4-FFF2-40B4-BE49-F238E27FC236}">
                <a16:creationId xmlns:a16="http://schemas.microsoft.com/office/drawing/2014/main" id="{E172363F-9FDE-B640-9734-B843F5AF2069}"/>
              </a:ext>
            </a:extLst>
          </p:cNvPr>
          <p:cNvPicPr>
            <a:picLocks noChangeAspect="1" noChangeArrowheads="1"/>
          </p:cNvPicPr>
          <p:nvPr/>
        </p:nvPicPr>
        <p:blipFill>
          <a:blip r:embed="rId2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30875" y="2787836"/>
            <a:ext cx="746183" cy="298660"/>
          </a:xfrm>
          <a:prstGeom prst="rect">
            <a:avLst/>
          </a:prstGeom>
          <a:noFill/>
          <a:ln w="9525">
            <a:noFill/>
            <a:miter lim="800000"/>
            <a:headEnd/>
            <a:tailEnd/>
          </a:ln>
        </p:spPr>
      </p:pic>
      <p:pic>
        <p:nvPicPr>
          <p:cNvPr id="38" name="Picture 171" descr="http://upload.wikimedia.org/wikipedia/de/thumb/0/0b/General_Electric_Logo_001.svg/600px-General_Electric_Logo_001.svg.png">
            <a:extLst>
              <a:ext uri="{FF2B5EF4-FFF2-40B4-BE49-F238E27FC236}">
                <a16:creationId xmlns:a16="http://schemas.microsoft.com/office/drawing/2014/main" id="{1B91C891-96F9-824E-BFF5-FF1ABCEEFF19}"/>
              </a:ext>
            </a:extLst>
          </p:cNvPr>
          <p:cNvPicPr>
            <a:picLocks noChangeAspect="1" noChangeArrowheads="1"/>
          </p:cNvPicPr>
          <p:nvPr/>
        </p:nvPicPr>
        <p:blipFill>
          <a:blip r:embed="rId3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7222" y="2124866"/>
            <a:ext cx="344417" cy="344417"/>
          </a:xfrm>
          <a:prstGeom prst="rect">
            <a:avLst/>
          </a:prstGeom>
          <a:noFill/>
        </p:spPr>
      </p:pic>
      <p:pic>
        <p:nvPicPr>
          <p:cNvPr id="39" name="Picture 6" descr="http://media.corporate-ir.net/media_files/irol/20/202310/redesign09/cf_color_single_lrg.jpg">
            <a:extLst>
              <a:ext uri="{FF2B5EF4-FFF2-40B4-BE49-F238E27FC236}">
                <a16:creationId xmlns:a16="http://schemas.microsoft.com/office/drawing/2014/main" id="{ADEFBDFD-CBB7-204F-8B5A-023A5B752777}"/>
              </a:ext>
            </a:extLst>
          </p:cNvPr>
          <p:cNvPicPr>
            <a:picLocks noChangeAspect="1" noChangeArrowheads="1"/>
          </p:cNvPicPr>
          <p:nvPr/>
        </p:nvPicPr>
        <p:blipFill rotWithShape="1">
          <a:blip r:embed="rId3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87078" y="3211598"/>
            <a:ext cx="1231169" cy="25380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8" descr="http://www.slaq.org.au/Conferences/SLAQ%202006/trade%20fair/3M-logo.jpg">
            <a:extLst>
              <a:ext uri="{FF2B5EF4-FFF2-40B4-BE49-F238E27FC236}">
                <a16:creationId xmlns:a16="http://schemas.microsoft.com/office/drawing/2014/main" id="{492A50EF-A5C7-A74D-B7C2-ED050690E92C}"/>
              </a:ext>
            </a:extLst>
          </p:cNvP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144582" y="2591989"/>
            <a:ext cx="473665" cy="233879"/>
          </a:xfrm>
          <a:prstGeom prst="rect">
            <a:avLst/>
          </a:prstGeom>
          <a:noFill/>
          <a:ln w="9525">
            <a:noFill/>
            <a:miter lim="800000"/>
            <a:headEnd/>
            <a:tailEnd/>
          </a:ln>
        </p:spPr>
      </p:pic>
      <p:pic>
        <p:nvPicPr>
          <p:cNvPr id="41" name="Picture 8" descr="http://www.underconsideration.com/brandnew/archives/kraft_2012_logo_detail.gif">
            <a:extLst>
              <a:ext uri="{FF2B5EF4-FFF2-40B4-BE49-F238E27FC236}">
                <a16:creationId xmlns:a16="http://schemas.microsoft.com/office/drawing/2014/main" id="{54754273-54EB-D543-9851-8D45F08D49B7}"/>
              </a:ext>
            </a:extLst>
          </p:cNvPr>
          <p:cNvPicPr>
            <a:picLocks noChangeAspect="1" noChangeArrowheads="1"/>
          </p:cNvPicPr>
          <p:nvPr/>
        </p:nvPicPr>
        <p:blipFill>
          <a:blip r:embed="rId3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93464" y="2586528"/>
            <a:ext cx="697940" cy="30398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D43332E0-E73E-7D45-BCCF-A1158EC246FD}"/>
              </a:ext>
            </a:extLst>
          </p:cNvPr>
          <p:cNvPicPr>
            <a:picLocks noChangeAspect="1"/>
          </p:cNvPicPr>
          <p:nvPr/>
        </p:nvPicPr>
        <p:blipFill rotWithShape="1">
          <a:blip r:embed="rId34" cstate="email">
            <a:clrChange>
              <a:clrFrom>
                <a:srgbClr val="FFFFFF"/>
              </a:clrFrom>
              <a:clrTo>
                <a:srgbClr val="FFFFFF">
                  <a:alpha val="0"/>
                </a:srgbClr>
              </a:clrTo>
            </a:clrChange>
            <a:extLst>
              <a:ext uri="{28A0092B-C50C-407E-A947-70E740481C1C}">
                <a14:useLocalDpi xmlns:a14="http://schemas.microsoft.com/office/drawing/2010/main"/>
              </a:ext>
            </a:extLst>
          </a:blip>
          <a:srcRect l="10406" t="29332" r="12074" b="41916"/>
          <a:stretch/>
        </p:blipFill>
        <p:spPr>
          <a:xfrm>
            <a:off x="7674298" y="4026833"/>
            <a:ext cx="888016" cy="237396"/>
          </a:xfrm>
          <a:prstGeom prst="rect">
            <a:avLst/>
          </a:prstGeom>
        </p:spPr>
      </p:pic>
      <p:pic>
        <p:nvPicPr>
          <p:cNvPr id="43" name="Picture 42">
            <a:extLst>
              <a:ext uri="{FF2B5EF4-FFF2-40B4-BE49-F238E27FC236}">
                <a16:creationId xmlns:a16="http://schemas.microsoft.com/office/drawing/2014/main" id="{F71CED4B-88C8-0343-A5B7-D82D28E8413C}"/>
              </a:ext>
            </a:extLst>
          </p:cNvPr>
          <p:cNvPicPr>
            <a:picLocks noChangeAspect="1"/>
          </p:cNvPicPr>
          <p:nvPr/>
        </p:nvPicPr>
        <p:blipFill>
          <a:blip r:embed="rId3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02304" y="3621474"/>
            <a:ext cx="838670" cy="294309"/>
          </a:xfrm>
          <a:prstGeom prst="rect">
            <a:avLst/>
          </a:prstGeom>
        </p:spPr>
      </p:pic>
      <p:pic>
        <p:nvPicPr>
          <p:cNvPr id="45" name="Picture 44">
            <a:extLst>
              <a:ext uri="{FF2B5EF4-FFF2-40B4-BE49-F238E27FC236}">
                <a16:creationId xmlns:a16="http://schemas.microsoft.com/office/drawing/2014/main" id="{2B52B658-F7FA-2D45-AA9A-D139BB288401}"/>
              </a:ext>
            </a:extLst>
          </p:cNvPr>
          <p:cNvPicPr>
            <a:picLocks noChangeAspect="1"/>
          </p:cNvPicPr>
          <p:nvPr/>
        </p:nvPicPr>
        <p:blipFill rotWithShape="1">
          <a:blip r:embed="rId36" cstate="email">
            <a:clrChange>
              <a:clrFrom>
                <a:srgbClr val="FFFFFF"/>
              </a:clrFrom>
              <a:clrTo>
                <a:srgbClr val="FFFFFF">
                  <a:alpha val="0"/>
                </a:srgbClr>
              </a:clrTo>
            </a:clrChange>
            <a:extLst>
              <a:ext uri="{28A0092B-C50C-407E-A947-70E740481C1C}">
                <a14:useLocalDpi xmlns:a14="http://schemas.microsoft.com/office/drawing/2010/main"/>
              </a:ext>
            </a:extLst>
          </a:blip>
          <a:srcRect t="7755" b="26532"/>
          <a:stretch/>
        </p:blipFill>
        <p:spPr>
          <a:xfrm>
            <a:off x="7871782" y="3058249"/>
            <a:ext cx="699921" cy="459933"/>
          </a:xfrm>
          <a:prstGeom prst="rect">
            <a:avLst/>
          </a:prstGeom>
        </p:spPr>
      </p:pic>
      <p:sp>
        <p:nvSpPr>
          <p:cNvPr id="46" name="Content Placeholder 2">
            <a:extLst>
              <a:ext uri="{FF2B5EF4-FFF2-40B4-BE49-F238E27FC236}">
                <a16:creationId xmlns:a16="http://schemas.microsoft.com/office/drawing/2014/main" id="{299EC003-B47D-764D-B4A2-95107DAE22A3}"/>
              </a:ext>
            </a:extLst>
          </p:cNvPr>
          <p:cNvSpPr txBox="1">
            <a:spLocks/>
          </p:cNvSpPr>
          <p:nvPr/>
        </p:nvSpPr>
        <p:spPr>
          <a:xfrm>
            <a:off x="9000526" y="1159357"/>
            <a:ext cx="1457938" cy="47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bg1"/>
                </a:solidFill>
              </a:rPr>
              <a:t>AUTOMOTIVE</a:t>
            </a:r>
          </a:p>
        </p:txBody>
      </p:sp>
      <p:pic>
        <p:nvPicPr>
          <p:cNvPr id="59" name="Picture 7" descr="FORD_color">
            <a:extLst>
              <a:ext uri="{FF2B5EF4-FFF2-40B4-BE49-F238E27FC236}">
                <a16:creationId xmlns:a16="http://schemas.microsoft.com/office/drawing/2014/main" id="{EED9B69C-73EF-D046-A44D-21AC2D5A7BCE}"/>
              </a:ext>
            </a:extLst>
          </p:cNvPr>
          <p:cNvPicPr>
            <a:picLocks noChangeAspect="1" noChangeArrowheads="1"/>
          </p:cNvPicPr>
          <p:nvPr/>
        </p:nvPicPr>
        <p:blipFill>
          <a:blip r:embed="rId3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31302" y="1679540"/>
            <a:ext cx="675298" cy="235347"/>
          </a:xfrm>
          <a:prstGeom prst="rect">
            <a:avLst/>
          </a:prstGeom>
          <a:noFill/>
          <a:ln w="9525">
            <a:noFill/>
            <a:miter lim="800000"/>
            <a:headEnd/>
            <a:tailEnd/>
          </a:ln>
        </p:spPr>
      </p:pic>
      <p:pic>
        <p:nvPicPr>
          <p:cNvPr id="60" name="Picture 26" descr="title">
            <a:extLst>
              <a:ext uri="{FF2B5EF4-FFF2-40B4-BE49-F238E27FC236}">
                <a16:creationId xmlns:a16="http://schemas.microsoft.com/office/drawing/2014/main" id="{B0F14907-0D00-8348-8A7F-0CDB2957E55B}"/>
              </a:ext>
            </a:extLst>
          </p:cNvPr>
          <p:cNvPicPr>
            <a:picLocks noChangeAspect="1" noChangeArrowheads="1"/>
          </p:cNvPicPr>
          <p:nvPr/>
        </p:nvPicPr>
        <p:blipFill>
          <a:blip r:embed="rId38" cstate="email">
            <a:clrChange>
              <a:clrFrom>
                <a:srgbClr val="FFFDFE"/>
              </a:clrFrom>
              <a:clrTo>
                <a:srgbClr val="FFFDFE">
                  <a:alpha val="0"/>
                </a:srgbClr>
              </a:clrTo>
            </a:clrChange>
            <a:extLst>
              <a:ext uri="{28A0092B-C50C-407E-A947-70E740481C1C}">
                <a14:useLocalDpi xmlns:a14="http://schemas.microsoft.com/office/drawing/2010/main"/>
              </a:ext>
            </a:extLst>
          </a:blip>
          <a:srcRect/>
          <a:stretch>
            <a:fillRect/>
          </a:stretch>
        </p:blipFill>
        <p:spPr bwMode="auto">
          <a:xfrm>
            <a:off x="10026169" y="1621252"/>
            <a:ext cx="1322695" cy="248007"/>
          </a:xfrm>
          <a:prstGeom prst="rect">
            <a:avLst/>
          </a:prstGeom>
          <a:noFill/>
          <a:ln w="9525">
            <a:noFill/>
            <a:miter lim="800000"/>
            <a:headEnd/>
            <a:tailEnd/>
          </a:ln>
        </p:spPr>
      </p:pic>
      <p:pic>
        <p:nvPicPr>
          <p:cNvPr id="57" name="Picture 33" descr="http://t3.gstatic.com/images?q=tbn:ANd9GcQARPN4ERG2NMBvjqa_j1RGj3SqYu33n3yYDp6UnyfLbr9jfNsU">
            <a:extLst>
              <a:ext uri="{FF2B5EF4-FFF2-40B4-BE49-F238E27FC236}">
                <a16:creationId xmlns:a16="http://schemas.microsoft.com/office/drawing/2014/main" id="{96EDDFAB-77B3-E345-8DF1-E9873CA6122B}"/>
              </a:ext>
            </a:extLst>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10261760" y="2908559"/>
            <a:ext cx="892881" cy="217824"/>
          </a:xfrm>
          <a:prstGeom prst="rect">
            <a:avLst/>
          </a:prstGeom>
          <a:noFill/>
        </p:spPr>
      </p:pic>
      <p:pic>
        <p:nvPicPr>
          <p:cNvPr id="58" name="Picture 12" descr="http://upload.wikimedia.org/wikipedia/en/thumb/f/fa/Continental-Logo.svg/800px-Continental-Logo.svg.png">
            <a:extLst>
              <a:ext uri="{FF2B5EF4-FFF2-40B4-BE49-F238E27FC236}">
                <a16:creationId xmlns:a16="http://schemas.microsoft.com/office/drawing/2014/main" id="{B36AFF0D-2CF0-004C-812C-2C07BA7BB6A9}"/>
              </a:ext>
            </a:extLst>
          </p:cNvPr>
          <p:cNvPicPr>
            <a:picLocks noChangeAspect="1" noChangeArrowheads="1"/>
          </p:cNvPicPr>
          <p:nvPr/>
        </p:nvPicPr>
        <p:blipFill rotWithShape="1">
          <a:blip r:embed="rId40"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p:blipFill>
        <p:spPr bwMode="auto">
          <a:xfrm>
            <a:off x="9201025" y="2943797"/>
            <a:ext cx="724533" cy="15948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blog.caranddriver.com/wp-content/uploads/2009/12/audilogo.jpg">
            <a:extLst>
              <a:ext uri="{FF2B5EF4-FFF2-40B4-BE49-F238E27FC236}">
                <a16:creationId xmlns:a16="http://schemas.microsoft.com/office/drawing/2014/main" id="{9216239B-B33C-E040-BB73-2FB8C0D3B9CF}"/>
              </a:ext>
            </a:extLst>
          </p:cNvPr>
          <p:cNvPicPr>
            <a:picLocks noChangeAspect="1" noChangeArrowheads="1"/>
          </p:cNvPicPr>
          <p:nvPr/>
        </p:nvPicPr>
        <p:blipFill rotWithShape="1">
          <a:blip r:embed="rId4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533734" y="1944568"/>
            <a:ext cx="679635" cy="24800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5">
            <a:extLst>
              <a:ext uri="{FF2B5EF4-FFF2-40B4-BE49-F238E27FC236}">
                <a16:creationId xmlns:a16="http://schemas.microsoft.com/office/drawing/2014/main" id="{EEFDAD38-3B40-954F-A2FB-9D46E53F6FD1}"/>
              </a:ext>
            </a:extLst>
          </p:cNvPr>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9819792" y="1965233"/>
            <a:ext cx="374695" cy="37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0" descr="http://www.brandchannel.com/images/FeaturesProfile/212_profile_img1_michelin.gif">
            <a:extLst>
              <a:ext uri="{FF2B5EF4-FFF2-40B4-BE49-F238E27FC236}">
                <a16:creationId xmlns:a16="http://schemas.microsoft.com/office/drawing/2014/main" id="{7FA5A5C2-A310-CE44-A24B-CD7328398D7E}"/>
              </a:ext>
            </a:extLst>
          </p:cNvPr>
          <p:cNvPicPr>
            <a:picLocks noChangeAspect="1" noChangeArrowheads="1"/>
          </p:cNvPicPr>
          <p:nvPr/>
        </p:nvPicPr>
        <p:blipFill>
          <a:blip r:embed="rId4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39143" y="2311563"/>
            <a:ext cx="515713" cy="47239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7" descr="http://brunersservice.com/bridgestone-firestone.jpg">
            <a:extLst>
              <a:ext uri="{FF2B5EF4-FFF2-40B4-BE49-F238E27FC236}">
                <a16:creationId xmlns:a16="http://schemas.microsoft.com/office/drawing/2014/main" id="{D1A602C1-827C-CD46-ADAB-AA27BFE060D1}"/>
              </a:ext>
            </a:extLst>
          </p:cNvPr>
          <p:cNvPicPr>
            <a:picLocks noChangeAspect="1" noChangeArrowheads="1"/>
          </p:cNvPicPr>
          <p:nvPr/>
        </p:nvPicPr>
        <p:blipFill>
          <a:blip r:embed="rId4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48115" y="2400285"/>
            <a:ext cx="830354" cy="27531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1" descr="http://www.newonline.org/resource/resmgr/sponsor_logos_hi-res/chrw_color_flat_high_res_jpg.jpg">
            <a:extLst>
              <a:ext uri="{FF2B5EF4-FFF2-40B4-BE49-F238E27FC236}">
                <a16:creationId xmlns:a16="http://schemas.microsoft.com/office/drawing/2014/main" id="{F221CCF9-81EF-9442-BACC-5825C17338D6}"/>
              </a:ext>
            </a:extLst>
          </p:cNvPr>
          <p:cNvPicPr>
            <a:picLocks noChangeAspect="1" noChangeArrowheads="1"/>
          </p:cNvPicPr>
          <p:nvPr/>
        </p:nvPicPr>
        <p:blipFill>
          <a:blip r:embed="rId45"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a:fillRect/>
          </a:stretch>
        </p:blipFill>
        <p:spPr bwMode="auto">
          <a:xfrm>
            <a:off x="1445374" y="4639615"/>
            <a:ext cx="1469432" cy="29584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13EB6299-E09A-3840-9919-1DABC473AF7F}"/>
              </a:ext>
            </a:extLst>
          </p:cNvPr>
          <p:cNvPicPr>
            <a:picLocks noChangeAspect="1"/>
          </p:cNvPicPr>
          <p:nvPr/>
        </p:nvPicPr>
        <p:blipFill>
          <a:blip r:embed="rId4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1189" y="4632664"/>
            <a:ext cx="558417" cy="558417"/>
          </a:xfrm>
          <a:prstGeom prst="rect">
            <a:avLst/>
          </a:prstGeom>
        </p:spPr>
      </p:pic>
      <p:pic>
        <p:nvPicPr>
          <p:cNvPr id="65" name="Picture 64">
            <a:extLst>
              <a:ext uri="{FF2B5EF4-FFF2-40B4-BE49-F238E27FC236}">
                <a16:creationId xmlns:a16="http://schemas.microsoft.com/office/drawing/2014/main" id="{D271C5A6-953E-2048-9782-7133FF31D71D}"/>
              </a:ext>
            </a:extLst>
          </p:cNvPr>
          <p:cNvPicPr>
            <a:picLocks noChangeAspect="1"/>
          </p:cNvPicPr>
          <p:nvPr/>
        </p:nvPicPr>
        <p:blipFill>
          <a:blip r:embed="rId4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1682" y="5437223"/>
            <a:ext cx="709879" cy="332952"/>
          </a:xfrm>
          <a:prstGeom prst="rect">
            <a:avLst/>
          </a:prstGeom>
        </p:spPr>
      </p:pic>
      <p:sp>
        <p:nvSpPr>
          <p:cNvPr id="66" name="Content Placeholder 2">
            <a:extLst>
              <a:ext uri="{FF2B5EF4-FFF2-40B4-BE49-F238E27FC236}">
                <a16:creationId xmlns:a16="http://schemas.microsoft.com/office/drawing/2014/main" id="{58A19F48-C997-2C4F-B08B-7684CFC6DAC0}"/>
              </a:ext>
            </a:extLst>
          </p:cNvPr>
          <p:cNvSpPr txBox="1">
            <a:spLocks/>
          </p:cNvSpPr>
          <p:nvPr/>
        </p:nvSpPr>
        <p:spPr>
          <a:xfrm>
            <a:off x="620762" y="3928928"/>
            <a:ext cx="1836284" cy="355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bg1"/>
                </a:solidFill>
              </a:rPr>
              <a:t>TRANSPORTATION</a:t>
            </a:r>
          </a:p>
        </p:txBody>
      </p:sp>
      <p:pic>
        <p:nvPicPr>
          <p:cNvPr id="68" name="Picture 12" descr="American Airlines logo.svg">
            <a:extLst>
              <a:ext uri="{FF2B5EF4-FFF2-40B4-BE49-F238E27FC236}">
                <a16:creationId xmlns:a16="http://schemas.microsoft.com/office/drawing/2014/main" id="{D34FAF13-188E-9D47-B6EE-2E9583F560B8}"/>
              </a:ext>
            </a:extLst>
          </p:cNvPr>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4780511" y="5454922"/>
            <a:ext cx="970188" cy="330277"/>
          </a:xfrm>
          <a:prstGeom prst="rect">
            <a:avLst/>
          </a:prstGeom>
          <a:noFill/>
          <a:ln w="9525">
            <a:noFill/>
            <a:miter lim="800000"/>
            <a:headEnd/>
            <a:tailEnd/>
          </a:ln>
        </p:spPr>
      </p:pic>
      <p:pic>
        <p:nvPicPr>
          <p:cNvPr id="69" name="Picture 2" descr="Image result for united airlines logo">
            <a:extLst>
              <a:ext uri="{FF2B5EF4-FFF2-40B4-BE49-F238E27FC236}">
                <a16:creationId xmlns:a16="http://schemas.microsoft.com/office/drawing/2014/main" id="{DACEDAB7-8681-7842-820E-A1B4E00651C1}"/>
              </a:ext>
            </a:extLst>
          </p:cNvPr>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3407734" y="5578447"/>
            <a:ext cx="1248942" cy="21832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www.festivalofhope.ca/wp-content/upLoads/canada-post-logo-300x70.jpg">
            <a:extLst>
              <a:ext uri="{FF2B5EF4-FFF2-40B4-BE49-F238E27FC236}">
                <a16:creationId xmlns:a16="http://schemas.microsoft.com/office/drawing/2014/main" id="{782F2359-8DB9-6144-B177-40517BE44240}"/>
              </a:ext>
            </a:extLst>
          </p:cNvPr>
          <p:cNvPicPr>
            <a:picLocks noChangeAspect="1" noChangeArrowheads="1"/>
          </p:cNvPicPr>
          <p:nvPr/>
        </p:nvPicPr>
        <p:blipFill>
          <a:blip r:embed="rId50" cstate="screen"/>
          <a:srcRect/>
          <a:stretch>
            <a:fillRect/>
          </a:stretch>
        </p:blipFill>
        <p:spPr bwMode="auto">
          <a:xfrm>
            <a:off x="9481385" y="5207430"/>
            <a:ext cx="1426204" cy="311407"/>
          </a:xfrm>
          <a:prstGeom prst="rect">
            <a:avLst/>
          </a:prstGeom>
          <a:noFill/>
          <a:ln w="9525">
            <a:noFill/>
            <a:miter lim="800000"/>
            <a:headEnd/>
            <a:tailEnd/>
          </a:ln>
        </p:spPr>
      </p:pic>
      <p:pic>
        <p:nvPicPr>
          <p:cNvPr id="71" name="Picture 2" descr="https://encrypted-tbn2.gstatic.com/images?q=tbn:ANd9GcRan3IGj4j9IrUjhWlzUXLbY-9jCWuK9Sv8Galyf_qFCUT187wI-g">
            <a:extLst>
              <a:ext uri="{FF2B5EF4-FFF2-40B4-BE49-F238E27FC236}">
                <a16:creationId xmlns:a16="http://schemas.microsoft.com/office/drawing/2014/main" id="{CF673709-60E9-9344-802C-C2273608C0D1}"/>
              </a:ext>
            </a:extLst>
          </p:cNvPr>
          <p:cNvPicPr>
            <a:picLocks noChangeAspect="1" noChangeArrowheads="1"/>
          </p:cNvPicPr>
          <p:nvPr/>
        </p:nvPicPr>
        <p:blipFill>
          <a:blip r:embed="rId51" cstate="email">
            <a:clrChange>
              <a:clrFrom>
                <a:srgbClr val="FAFFF2"/>
              </a:clrFrom>
              <a:clrTo>
                <a:srgbClr val="FAFFF2">
                  <a:alpha val="0"/>
                </a:srgbClr>
              </a:clrTo>
            </a:clrChange>
            <a:extLst>
              <a:ext uri="{28A0092B-C50C-407E-A947-70E740481C1C}">
                <a14:useLocalDpi xmlns:a14="http://schemas.microsoft.com/office/drawing/2010/main"/>
              </a:ext>
            </a:extLst>
          </a:blip>
          <a:srcRect/>
          <a:stretch>
            <a:fillRect/>
          </a:stretch>
        </p:blipFill>
        <p:spPr bwMode="auto">
          <a:xfrm>
            <a:off x="9282599" y="4270577"/>
            <a:ext cx="660288" cy="65735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0" descr="logo_usps">
            <a:extLst>
              <a:ext uri="{FF2B5EF4-FFF2-40B4-BE49-F238E27FC236}">
                <a16:creationId xmlns:a16="http://schemas.microsoft.com/office/drawing/2014/main" id="{F35EA1C2-295A-3442-AA9F-280D3EF7C4A2}"/>
              </a:ext>
            </a:extLst>
          </p:cNvPr>
          <p:cNvPicPr>
            <a:picLocks noChangeAspect="1" noChangeArrowheads="1"/>
          </p:cNvPicPr>
          <p:nvPr/>
        </p:nvPicPr>
        <p:blipFill>
          <a:blip r:embed="rId5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49319" y="4348779"/>
            <a:ext cx="754757" cy="597047"/>
          </a:xfrm>
          <a:prstGeom prst="rect">
            <a:avLst/>
          </a:prstGeom>
          <a:noFill/>
          <a:ln w="9525">
            <a:noFill/>
            <a:miter lim="800000"/>
            <a:headEnd/>
            <a:tailEnd/>
          </a:ln>
        </p:spPr>
      </p:pic>
      <p:sp>
        <p:nvSpPr>
          <p:cNvPr id="73" name="Content Placeholder 2">
            <a:extLst>
              <a:ext uri="{FF2B5EF4-FFF2-40B4-BE49-F238E27FC236}">
                <a16:creationId xmlns:a16="http://schemas.microsoft.com/office/drawing/2014/main" id="{FEAF7A32-5640-A64C-9994-6D49B1FFAA9F}"/>
              </a:ext>
            </a:extLst>
          </p:cNvPr>
          <p:cNvSpPr txBox="1">
            <a:spLocks/>
          </p:cNvSpPr>
          <p:nvPr/>
        </p:nvSpPr>
        <p:spPr>
          <a:xfrm>
            <a:off x="9010945" y="3678187"/>
            <a:ext cx="1541077" cy="401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bg1"/>
                </a:solidFill>
              </a:rPr>
              <a:t>GOVERNMENT</a:t>
            </a:r>
          </a:p>
        </p:txBody>
      </p:sp>
      <p:sp>
        <p:nvSpPr>
          <p:cNvPr id="75" name="Content Placeholder 2">
            <a:extLst>
              <a:ext uri="{FF2B5EF4-FFF2-40B4-BE49-F238E27FC236}">
                <a16:creationId xmlns:a16="http://schemas.microsoft.com/office/drawing/2014/main" id="{25EE4C27-82DF-3D49-9ABD-EA6810D09B01}"/>
              </a:ext>
            </a:extLst>
          </p:cNvPr>
          <p:cNvSpPr txBox="1">
            <a:spLocks/>
          </p:cNvSpPr>
          <p:nvPr/>
        </p:nvSpPr>
        <p:spPr>
          <a:xfrm>
            <a:off x="3389865" y="4935460"/>
            <a:ext cx="1106673" cy="3055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bg1"/>
                </a:solidFill>
              </a:rPr>
              <a:t>AVIATION</a:t>
            </a:r>
          </a:p>
        </p:txBody>
      </p:sp>
      <p:sp>
        <p:nvSpPr>
          <p:cNvPr id="79" name="Content Placeholder 2">
            <a:extLst>
              <a:ext uri="{FF2B5EF4-FFF2-40B4-BE49-F238E27FC236}">
                <a16:creationId xmlns:a16="http://schemas.microsoft.com/office/drawing/2014/main" id="{12BF1713-603C-044B-93B2-061E73F66429}"/>
              </a:ext>
            </a:extLst>
          </p:cNvPr>
          <p:cNvSpPr txBox="1">
            <a:spLocks/>
          </p:cNvSpPr>
          <p:nvPr/>
        </p:nvSpPr>
        <p:spPr>
          <a:xfrm>
            <a:off x="6160117" y="4935604"/>
            <a:ext cx="1295011" cy="366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bg1"/>
                </a:solidFill>
              </a:rPr>
              <a:t>RENTAL CAR</a:t>
            </a:r>
          </a:p>
        </p:txBody>
      </p:sp>
      <p:sp>
        <p:nvSpPr>
          <p:cNvPr id="9" name="Rectangle 8">
            <a:extLst>
              <a:ext uri="{FF2B5EF4-FFF2-40B4-BE49-F238E27FC236}">
                <a16:creationId xmlns:a16="http://schemas.microsoft.com/office/drawing/2014/main" id="{6C8FAB4F-6C09-A341-B58E-C04E7889FA73}"/>
              </a:ext>
            </a:extLst>
          </p:cNvPr>
          <p:cNvSpPr/>
          <p:nvPr/>
        </p:nvSpPr>
        <p:spPr>
          <a:xfrm>
            <a:off x="568496" y="1110536"/>
            <a:ext cx="2502164" cy="25164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7586532-EF1B-1F42-B45C-6A016030085F}"/>
              </a:ext>
            </a:extLst>
          </p:cNvPr>
          <p:cNvSpPr/>
          <p:nvPr/>
        </p:nvSpPr>
        <p:spPr>
          <a:xfrm>
            <a:off x="3334561" y="1110535"/>
            <a:ext cx="2502164" cy="352212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3167071-7991-B240-937F-C2AC2DE40007}"/>
              </a:ext>
            </a:extLst>
          </p:cNvPr>
          <p:cNvSpPr/>
          <p:nvPr/>
        </p:nvSpPr>
        <p:spPr>
          <a:xfrm>
            <a:off x="6177340" y="1109392"/>
            <a:ext cx="2502164" cy="352327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E6D0687-AD41-F544-8182-69968401323D}"/>
              </a:ext>
            </a:extLst>
          </p:cNvPr>
          <p:cNvSpPr/>
          <p:nvPr/>
        </p:nvSpPr>
        <p:spPr>
          <a:xfrm>
            <a:off x="8943405" y="1109393"/>
            <a:ext cx="2502164" cy="227914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321E8FD-72B8-6746-8818-F33E2CC64BD1}"/>
              </a:ext>
            </a:extLst>
          </p:cNvPr>
          <p:cNvSpPr/>
          <p:nvPr/>
        </p:nvSpPr>
        <p:spPr>
          <a:xfrm>
            <a:off x="554935" y="3860117"/>
            <a:ext cx="2502164" cy="227397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B4C77898-292A-B14D-A5EC-92FBC9C8B3FE}"/>
              </a:ext>
            </a:extLst>
          </p:cNvPr>
          <p:cNvPicPr>
            <a:picLocks noChangeAspect="1"/>
          </p:cNvPicPr>
          <p:nvPr/>
        </p:nvPicPr>
        <p:blipFill rotWithShape="1">
          <a:blip r:embed="rId5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306129" y="2952344"/>
            <a:ext cx="691450" cy="231323"/>
          </a:xfrm>
          <a:prstGeom prst="rect">
            <a:avLst/>
          </a:prstGeom>
        </p:spPr>
      </p:pic>
      <p:pic>
        <p:nvPicPr>
          <p:cNvPr id="61" name="Picture 12" descr="http://img.icbdr.com/MediaManagement/HG/MW82KB6YFV4JD7DN5HG.jpg">
            <a:extLst>
              <a:ext uri="{FF2B5EF4-FFF2-40B4-BE49-F238E27FC236}">
                <a16:creationId xmlns:a16="http://schemas.microsoft.com/office/drawing/2014/main" id="{B8C72B4F-2264-8649-8E90-7C1CB140C709}"/>
              </a:ext>
            </a:extLst>
          </p:cNvPr>
          <p:cNvPicPr>
            <a:picLocks noChangeAspect="1" noChangeArrowheads="1"/>
          </p:cNvPicPr>
          <p:nvPr/>
        </p:nvPicPr>
        <p:blipFill>
          <a:blip r:embed="rId5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37775" y="4986092"/>
            <a:ext cx="1038903" cy="46173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a:extLst>
              <a:ext uri="{FF2B5EF4-FFF2-40B4-BE49-F238E27FC236}">
                <a16:creationId xmlns:a16="http://schemas.microsoft.com/office/drawing/2014/main" id="{DF9FF72C-3823-C04D-AAC1-0E13D32DD135}"/>
              </a:ext>
            </a:extLst>
          </p:cNvPr>
          <p:cNvPicPr>
            <a:picLocks noChangeAspect="1" noChangeArrowheads="1"/>
          </p:cNvPicPr>
          <p:nvPr/>
        </p:nvPicPr>
        <p:blipFill>
          <a:blip r:embed="rId55" cstate="print">
            <a:clrChange>
              <a:clrFrom>
                <a:srgbClr val="FFFFFD"/>
              </a:clrFrom>
              <a:clrTo>
                <a:srgbClr val="FFFFFD">
                  <a:alpha val="0"/>
                </a:srgbClr>
              </a:clrTo>
            </a:clrChange>
          </a:blip>
          <a:srcRect/>
          <a:stretch>
            <a:fillRect/>
          </a:stretch>
        </p:blipFill>
        <p:spPr bwMode="auto">
          <a:xfrm>
            <a:off x="1760644" y="5518837"/>
            <a:ext cx="853600" cy="502676"/>
          </a:xfrm>
          <a:prstGeom prst="rect">
            <a:avLst/>
          </a:prstGeom>
          <a:noFill/>
          <a:ln w="9525">
            <a:noFill/>
            <a:miter lim="800000"/>
            <a:headEnd/>
            <a:tailEnd/>
          </a:ln>
        </p:spPr>
      </p:pic>
      <p:sp>
        <p:nvSpPr>
          <p:cNvPr id="82" name="Rectangle 81">
            <a:extLst>
              <a:ext uri="{FF2B5EF4-FFF2-40B4-BE49-F238E27FC236}">
                <a16:creationId xmlns:a16="http://schemas.microsoft.com/office/drawing/2014/main" id="{D1E143CB-E73D-8647-877C-9763417780C7}"/>
              </a:ext>
            </a:extLst>
          </p:cNvPr>
          <p:cNvSpPr/>
          <p:nvPr/>
        </p:nvSpPr>
        <p:spPr>
          <a:xfrm>
            <a:off x="3321339" y="4863599"/>
            <a:ext cx="2502164" cy="127049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B54E6E9-3336-394B-865C-81D1B4B61ECD}"/>
              </a:ext>
            </a:extLst>
          </p:cNvPr>
          <p:cNvSpPr/>
          <p:nvPr/>
        </p:nvSpPr>
        <p:spPr>
          <a:xfrm>
            <a:off x="6150973" y="4874131"/>
            <a:ext cx="2502164" cy="125996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9032732-413C-5846-AEAB-A157C6634B8B}"/>
              </a:ext>
            </a:extLst>
          </p:cNvPr>
          <p:cNvSpPr/>
          <p:nvPr/>
        </p:nvSpPr>
        <p:spPr>
          <a:xfrm>
            <a:off x="8954805" y="3626589"/>
            <a:ext cx="2502164" cy="250750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a:extLst>
              <a:ext uri="{FF2B5EF4-FFF2-40B4-BE49-F238E27FC236}">
                <a16:creationId xmlns:a16="http://schemas.microsoft.com/office/drawing/2014/main" id="{59C1687F-62F0-9D4D-BDD0-A55390C12ACE}"/>
              </a:ext>
            </a:extLst>
          </p:cNvPr>
          <p:cNvPicPr>
            <a:picLocks noChangeAspect="1"/>
          </p:cNvPicPr>
          <p:nvPr/>
        </p:nvPicPr>
        <p:blipFill rotWithShape="1">
          <a:blip r:embed="rId5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38895" y="5535857"/>
            <a:ext cx="792559" cy="324565"/>
          </a:xfrm>
          <a:prstGeom prst="rect">
            <a:avLst/>
          </a:prstGeom>
        </p:spPr>
      </p:pic>
      <p:pic>
        <p:nvPicPr>
          <p:cNvPr id="92" name="Picture 91">
            <a:extLst>
              <a:ext uri="{FF2B5EF4-FFF2-40B4-BE49-F238E27FC236}">
                <a16:creationId xmlns:a16="http://schemas.microsoft.com/office/drawing/2014/main" id="{EB38693B-3564-8947-BB5C-ACFFC86F9C00}"/>
              </a:ext>
            </a:extLst>
          </p:cNvPr>
          <p:cNvPicPr>
            <a:picLocks noChangeAspect="1"/>
          </p:cNvPicPr>
          <p:nvPr/>
        </p:nvPicPr>
        <p:blipFill rotWithShape="1">
          <a:blip r:embed="rId5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35003" y="5467039"/>
            <a:ext cx="1414585" cy="463503"/>
          </a:xfrm>
          <a:prstGeom prst="rect">
            <a:avLst/>
          </a:prstGeom>
        </p:spPr>
      </p:pic>
    </p:spTree>
    <p:extLst>
      <p:ext uri="{BB962C8B-B14F-4D97-AF65-F5344CB8AC3E}">
        <p14:creationId xmlns:p14="http://schemas.microsoft.com/office/powerpoint/2010/main" val="125737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085F-C0DE-419F-B702-187820B8E444}"/>
              </a:ext>
            </a:extLst>
          </p:cNvPr>
          <p:cNvSpPr>
            <a:spLocks noGrp="1"/>
          </p:cNvSpPr>
          <p:nvPr>
            <p:ph type="title"/>
          </p:nvPr>
        </p:nvSpPr>
        <p:spPr/>
        <p:txBody>
          <a:bodyPr/>
          <a:lstStyle/>
          <a:p>
            <a:r>
              <a:rPr lang="en-US" b="1" dirty="0"/>
              <a:t>PowerFleet for Industrial</a:t>
            </a:r>
          </a:p>
        </p:txBody>
      </p:sp>
      <p:sp>
        <p:nvSpPr>
          <p:cNvPr id="3" name="Slide Number Placeholder 2">
            <a:extLst>
              <a:ext uri="{FF2B5EF4-FFF2-40B4-BE49-F238E27FC236}">
                <a16:creationId xmlns:a16="http://schemas.microsoft.com/office/drawing/2014/main" id="{137AC46C-A34A-4C93-A585-36832A4347F5}"/>
              </a:ext>
            </a:extLst>
          </p:cNvPr>
          <p:cNvSpPr>
            <a:spLocks noGrp="1"/>
          </p:cNvSpPr>
          <p:nvPr>
            <p:ph type="sldNum" sz="quarter" idx="12"/>
          </p:nvPr>
        </p:nvSpPr>
        <p:spPr/>
        <p:txBody>
          <a:bodyPr/>
          <a:lstStyle/>
          <a:p>
            <a:fld id="{8CDFB193-C68C-42A6-B009-90BA857A2532}" type="slidenum">
              <a:rPr lang="en-US" smtClean="0"/>
              <a:t>5</a:t>
            </a:fld>
            <a:endParaRPr lang="en-US"/>
          </a:p>
        </p:txBody>
      </p:sp>
      <p:pic>
        <p:nvPicPr>
          <p:cNvPr id="4" name="Picture 3" descr="A picture containing road, bus, sky, red&#10;&#10;Description generated with very high confidence">
            <a:extLst>
              <a:ext uri="{FF2B5EF4-FFF2-40B4-BE49-F238E27FC236}">
                <a16:creationId xmlns:a16="http://schemas.microsoft.com/office/drawing/2014/main" id="{3BED72F7-2B32-48EA-96F8-2F2F24DE7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83" y="685800"/>
            <a:ext cx="5738887" cy="5715000"/>
          </a:xfrm>
          <a:prstGeom prst="rect">
            <a:avLst/>
          </a:prstGeom>
        </p:spPr>
      </p:pic>
      <p:sp>
        <p:nvSpPr>
          <p:cNvPr id="5" name="TextBox 4">
            <a:extLst>
              <a:ext uri="{FF2B5EF4-FFF2-40B4-BE49-F238E27FC236}">
                <a16:creationId xmlns:a16="http://schemas.microsoft.com/office/drawing/2014/main" id="{4DB4ADC6-717E-40F7-8739-028562E44FD7}"/>
              </a:ext>
            </a:extLst>
          </p:cNvPr>
          <p:cNvSpPr txBox="1"/>
          <p:nvPr/>
        </p:nvSpPr>
        <p:spPr>
          <a:xfrm>
            <a:off x="7381325" y="1058089"/>
            <a:ext cx="4679486" cy="5509200"/>
          </a:xfrm>
          <a:prstGeom prst="rect">
            <a:avLst/>
          </a:prstGeom>
          <a:noFill/>
        </p:spPr>
        <p:txBody>
          <a:bodyPr wrap="square" rtlCol="0">
            <a:spAutoFit/>
          </a:bodyPr>
          <a:lstStyle/>
          <a:p>
            <a:r>
              <a:rPr lang="en-US" sz="3200" b="1" i="1" u="sng" dirty="0">
                <a:latin typeface="Arial" panose="020B0604020202020204" pitchFamily="34" charset="0"/>
                <a:cs typeface="Arial" panose="020B0604020202020204" pitchFamily="34" charset="0"/>
              </a:rPr>
              <a:t>PowerFleet Enterprise</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Analytics</a:t>
            </a:r>
          </a:p>
          <a:p>
            <a:r>
              <a:rPr lang="en-US" sz="3200" dirty="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Safety</a:t>
            </a:r>
          </a:p>
          <a:p>
            <a:r>
              <a:rPr lang="en-US" sz="3200" dirty="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Compliance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Productivity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Optimization</a:t>
            </a:r>
          </a:p>
        </p:txBody>
      </p:sp>
      <p:pic>
        <p:nvPicPr>
          <p:cNvPr id="6" name="Picture 5">
            <a:extLst>
              <a:ext uri="{FF2B5EF4-FFF2-40B4-BE49-F238E27FC236}">
                <a16:creationId xmlns:a16="http://schemas.microsoft.com/office/drawing/2014/main" id="{EA739056-8D31-4838-8BA1-BB4AC1507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009" y="3698707"/>
            <a:ext cx="868680" cy="868680"/>
          </a:xfrm>
          <a:prstGeom prst="rect">
            <a:avLst/>
          </a:prstGeom>
        </p:spPr>
      </p:pic>
      <p:pic>
        <p:nvPicPr>
          <p:cNvPr id="7" name="Picture 6">
            <a:extLst>
              <a:ext uri="{FF2B5EF4-FFF2-40B4-BE49-F238E27FC236}">
                <a16:creationId xmlns:a16="http://schemas.microsoft.com/office/drawing/2014/main" id="{A6F0763D-60FA-4B74-9B9C-CAEAE71D3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8009" y="2438109"/>
            <a:ext cx="868680" cy="868680"/>
          </a:xfrm>
          <a:prstGeom prst="rect">
            <a:avLst/>
          </a:prstGeom>
        </p:spPr>
      </p:pic>
      <p:pic>
        <p:nvPicPr>
          <p:cNvPr id="8" name="Picture 7">
            <a:extLst>
              <a:ext uri="{FF2B5EF4-FFF2-40B4-BE49-F238E27FC236}">
                <a16:creationId xmlns:a16="http://schemas.microsoft.com/office/drawing/2014/main" id="{14B9E646-52A7-4470-AD6B-3762519C3B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98009" y="4959305"/>
            <a:ext cx="868680" cy="868680"/>
          </a:xfrm>
          <a:prstGeom prst="rect">
            <a:avLst/>
          </a:prstGeom>
        </p:spPr>
      </p:pic>
    </p:spTree>
    <p:extLst>
      <p:ext uri="{BB962C8B-B14F-4D97-AF65-F5344CB8AC3E}">
        <p14:creationId xmlns:p14="http://schemas.microsoft.com/office/powerpoint/2010/main" val="93195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5247-B560-469A-9877-9E478E70FBFA}"/>
              </a:ext>
            </a:extLst>
          </p:cNvPr>
          <p:cNvSpPr>
            <a:spLocks noGrp="1"/>
          </p:cNvSpPr>
          <p:nvPr>
            <p:ph type="title"/>
          </p:nvPr>
        </p:nvSpPr>
        <p:spPr/>
        <p:txBody>
          <a:bodyPr/>
          <a:lstStyle/>
          <a:p>
            <a:r>
              <a:rPr lang="en-US" b="1" dirty="0"/>
              <a:t>PowerFleet </a:t>
            </a:r>
            <a:r>
              <a:rPr lang="en-US" b="1" u="sng" dirty="0"/>
              <a:t>Enterprise</a:t>
            </a:r>
            <a:r>
              <a:rPr lang="en-US" b="1" dirty="0"/>
              <a:t> Functional Capabilities</a:t>
            </a:r>
          </a:p>
        </p:txBody>
      </p:sp>
      <p:sp>
        <p:nvSpPr>
          <p:cNvPr id="3" name="Slide Number Placeholder 2">
            <a:extLst>
              <a:ext uri="{FF2B5EF4-FFF2-40B4-BE49-F238E27FC236}">
                <a16:creationId xmlns:a16="http://schemas.microsoft.com/office/drawing/2014/main" id="{3E54ECA9-A1BC-4BAE-8212-0C88E42C89B3}"/>
              </a:ext>
            </a:extLst>
          </p:cNvPr>
          <p:cNvSpPr>
            <a:spLocks noGrp="1"/>
          </p:cNvSpPr>
          <p:nvPr>
            <p:ph type="sldNum" sz="quarter" idx="12"/>
          </p:nvPr>
        </p:nvSpPr>
        <p:spPr/>
        <p:txBody>
          <a:bodyPr/>
          <a:lstStyle/>
          <a:p>
            <a:fld id="{8CDFB193-C68C-42A6-B009-90BA857A2532}" type="slidenum">
              <a:rPr lang="en-US" smtClean="0"/>
              <a:t>6</a:t>
            </a:fld>
            <a:endParaRPr lang="en-US"/>
          </a:p>
        </p:txBody>
      </p:sp>
      <p:pic>
        <p:nvPicPr>
          <p:cNvPr id="4" name="Picture 3" descr="VAC4 with checklist Q and ID card med.jpg">
            <a:extLst>
              <a:ext uri="{FF2B5EF4-FFF2-40B4-BE49-F238E27FC236}">
                <a16:creationId xmlns:a16="http://schemas.microsoft.com/office/drawing/2014/main" id="{E526A042-544C-4110-B2FC-1E52B5A99229}"/>
              </a:ext>
            </a:extLst>
          </p:cNvPr>
          <p:cNvPicPr>
            <a:picLocks noChangeAspect="1"/>
          </p:cNvPicPr>
          <p:nvPr/>
        </p:nvPicPr>
        <p:blipFill>
          <a:blip r:embed="rId2" cstate="screen">
            <a:clrChange>
              <a:clrFrom>
                <a:srgbClr val="FFFFFE"/>
              </a:clrFrom>
              <a:clrTo>
                <a:srgbClr val="FFFFFE">
                  <a:alpha val="0"/>
                </a:srgbClr>
              </a:clrTo>
            </a:clrChange>
          </a:blip>
          <a:srcRect l="28377" t="2078" r="33491" b="37420"/>
          <a:stretch>
            <a:fillRect/>
          </a:stretch>
        </p:blipFill>
        <p:spPr>
          <a:xfrm>
            <a:off x="3935468" y="1065798"/>
            <a:ext cx="2019484" cy="2270725"/>
          </a:xfrm>
          <a:prstGeom prst="rect">
            <a:avLst/>
          </a:prstGeom>
        </p:spPr>
      </p:pic>
      <p:sp>
        <p:nvSpPr>
          <p:cNvPr id="5" name="TextBox 4">
            <a:extLst>
              <a:ext uri="{FF2B5EF4-FFF2-40B4-BE49-F238E27FC236}">
                <a16:creationId xmlns:a16="http://schemas.microsoft.com/office/drawing/2014/main" id="{83E1F0A7-4F83-48C7-BC44-CAA5EDE4BFC9}"/>
              </a:ext>
            </a:extLst>
          </p:cNvPr>
          <p:cNvSpPr txBox="1"/>
          <p:nvPr/>
        </p:nvSpPr>
        <p:spPr>
          <a:xfrm>
            <a:off x="588819" y="1022182"/>
            <a:ext cx="3204723" cy="2308324"/>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Base System</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Access Control</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Electronic Safety Checklist</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Impact Management</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Fleet Utilization</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Preventive Maintenance</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Automated Notification</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Automated Reporting</a:t>
            </a:r>
          </a:p>
        </p:txBody>
      </p:sp>
      <p:sp>
        <p:nvSpPr>
          <p:cNvPr id="6" name="TextBox 5">
            <a:extLst>
              <a:ext uri="{FF2B5EF4-FFF2-40B4-BE49-F238E27FC236}">
                <a16:creationId xmlns:a16="http://schemas.microsoft.com/office/drawing/2014/main" id="{EB6403E7-B1B6-4FC0-A5D4-F343CBAF43FB}"/>
              </a:ext>
            </a:extLst>
          </p:cNvPr>
          <p:cNvSpPr txBox="1"/>
          <p:nvPr/>
        </p:nvSpPr>
        <p:spPr>
          <a:xfrm>
            <a:off x="6650182" y="957262"/>
            <a:ext cx="4256293" cy="3693319"/>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Optional Capabilities</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PowerFleet™ IQ Analytics</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Data Integration</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Maintenance System Integration</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Text Messaging</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Advance Productivity (Lift, Seat, Idle)</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Speed Monitoring</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Visibility by Wi-Fi and/or GPS</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Battery Management</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Camera Systems</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Safety Lights</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Seat Belts</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Lift Weight Scale</a:t>
            </a:r>
          </a:p>
        </p:txBody>
      </p:sp>
      <p:pic>
        <p:nvPicPr>
          <p:cNvPr id="7" name="Picture 6">
            <a:extLst>
              <a:ext uri="{FF2B5EF4-FFF2-40B4-BE49-F238E27FC236}">
                <a16:creationId xmlns:a16="http://schemas.microsoft.com/office/drawing/2014/main" id="{D91E13C8-6247-4B97-8CA9-674FCB655024}"/>
              </a:ext>
            </a:extLst>
          </p:cNvPr>
          <p:cNvPicPr>
            <a:picLocks noChangeAspect="1"/>
          </p:cNvPicPr>
          <p:nvPr/>
        </p:nvPicPr>
        <p:blipFill>
          <a:blip r:embed="rId3"/>
          <a:stretch>
            <a:fillRect/>
          </a:stretch>
        </p:blipFill>
        <p:spPr>
          <a:xfrm>
            <a:off x="232343" y="3610621"/>
            <a:ext cx="5004675" cy="2896589"/>
          </a:xfrm>
          <a:prstGeom prst="rect">
            <a:avLst/>
          </a:prstGeom>
          <a:ln>
            <a:solidFill>
              <a:schemeClr val="accent1"/>
            </a:solidFill>
          </a:ln>
        </p:spPr>
      </p:pic>
      <p:sp>
        <p:nvSpPr>
          <p:cNvPr id="8" name="TextBox 7">
            <a:extLst>
              <a:ext uri="{FF2B5EF4-FFF2-40B4-BE49-F238E27FC236}">
                <a16:creationId xmlns:a16="http://schemas.microsoft.com/office/drawing/2014/main" id="{89A2C894-448A-4B2B-9A64-FC9BFFF49829}"/>
              </a:ext>
            </a:extLst>
          </p:cNvPr>
          <p:cNvSpPr txBox="1"/>
          <p:nvPr/>
        </p:nvSpPr>
        <p:spPr>
          <a:xfrm>
            <a:off x="6802582" y="5382491"/>
            <a:ext cx="4267200" cy="646331"/>
          </a:xfrm>
          <a:prstGeom prst="rect">
            <a:avLst/>
          </a:prstGeom>
          <a:noFill/>
          <a:ln>
            <a:solidFill>
              <a:schemeClr val="accent1"/>
            </a:solidFill>
          </a:ln>
        </p:spPr>
        <p:txBody>
          <a:bodyPr wrap="square" rtlCol="0">
            <a:spAutoFit/>
          </a:bodyPr>
          <a:lstStyle/>
          <a:p>
            <a:r>
              <a:rPr lang="en-US" dirty="0">
                <a:latin typeface="Arial" panose="020B0604020202020204" pitchFamily="34" charset="0"/>
                <a:cs typeface="Arial" panose="020B0604020202020204" pitchFamily="34" charset="0"/>
              </a:rPr>
              <a:t>VisionPro is a ‘SaaS’ solution for enterprise customers.</a:t>
            </a:r>
          </a:p>
        </p:txBody>
      </p:sp>
    </p:spTree>
    <p:extLst>
      <p:ext uri="{BB962C8B-B14F-4D97-AF65-F5344CB8AC3E}">
        <p14:creationId xmlns:p14="http://schemas.microsoft.com/office/powerpoint/2010/main" val="177177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786B-F983-4CF7-9E1C-02C529512408}"/>
              </a:ext>
            </a:extLst>
          </p:cNvPr>
          <p:cNvSpPr>
            <a:spLocks noGrp="1"/>
          </p:cNvSpPr>
          <p:nvPr>
            <p:ph type="title"/>
          </p:nvPr>
        </p:nvSpPr>
        <p:spPr>
          <a:xfrm>
            <a:off x="131189" y="132517"/>
            <a:ext cx="11381938" cy="609550"/>
          </a:xfrm>
        </p:spPr>
        <p:txBody>
          <a:bodyPr>
            <a:normAutofit/>
          </a:bodyPr>
          <a:lstStyle/>
          <a:p>
            <a:r>
              <a:rPr lang="en-US" b="1" dirty="0"/>
              <a:t>PowerFleet </a:t>
            </a:r>
            <a:r>
              <a:rPr lang="en-US" b="1" u="sng" dirty="0"/>
              <a:t>Enterprise</a:t>
            </a:r>
            <a:r>
              <a:rPr lang="en-US" b="1" dirty="0"/>
              <a:t> Vehicle &amp; Operator Access Control</a:t>
            </a:r>
          </a:p>
        </p:txBody>
      </p:sp>
      <p:sp>
        <p:nvSpPr>
          <p:cNvPr id="3" name="Slide Number Placeholder 2">
            <a:extLst>
              <a:ext uri="{FF2B5EF4-FFF2-40B4-BE49-F238E27FC236}">
                <a16:creationId xmlns:a16="http://schemas.microsoft.com/office/drawing/2014/main" id="{DA7F26B5-3A1E-4E83-BBFC-99752AF7C2A6}"/>
              </a:ext>
            </a:extLst>
          </p:cNvPr>
          <p:cNvSpPr>
            <a:spLocks noGrp="1"/>
          </p:cNvSpPr>
          <p:nvPr>
            <p:ph type="sldNum" sz="quarter" idx="12"/>
          </p:nvPr>
        </p:nvSpPr>
        <p:spPr/>
        <p:txBody>
          <a:bodyPr/>
          <a:lstStyle/>
          <a:p>
            <a:fld id="{8CDFB193-C68C-42A6-B009-90BA857A2532}" type="slidenum">
              <a:rPr lang="en-US" smtClean="0"/>
              <a:t>7</a:t>
            </a:fld>
            <a:endParaRPr lang="en-US"/>
          </a:p>
        </p:txBody>
      </p:sp>
      <p:sp>
        <p:nvSpPr>
          <p:cNvPr id="4" name="Subtitle 2">
            <a:extLst>
              <a:ext uri="{FF2B5EF4-FFF2-40B4-BE49-F238E27FC236}">
                <a16:creationId xmlns:a16="http://schemas.microsoft.com/office/drawing/2014/main" id="{9954D745-AAB3-4A70-9070-12AF5D03C0F4}"/>
              </a:ext>
            </a:extLst>
          </p:cNvPr>
          <p:cNvSpPr txBox="1">
            <a:spLocks/>
          </p:cNvSpPr>
          <p:nvPr/>
        </p:nvSpPr>
        <p:spPr>
          <a:xfrm>
            <a:off x="25842" y="1242449"/>
            <a:ext cx="8229600" cy="1556170"/>
          </a:xfrm>
          <a:prstGeom prst="rect">
            <a:avLst/>
          </a:prstGeom>
        </p:spPr>
        <p:txBody>
          <a:bodyPr>
            <a:noAutofit/>
          </a:bodyPr>
          <a:lstStyle>
            <a:lvl1pPr marL="342760" indent="-342760" algn="l" defTabSz="91402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2" indent="-285633" algn="l" defTabSz="91402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6" indent="-228503" algn="l" defTabSz="91402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2" indent="-228503" algn="l" defTabSz="91402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3" algn="l" defTabSz="91402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67" indent="-228503" algn="l" defTabSz="9140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2" indent="-228503" algn="l" defTabSz="9140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6" indent="-228503" algn="l" defTabSz="9140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6" indent="-228503" algn="l" defTabSz="91402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171450">
              <a:lnSpc>
                <a:spcPct val="90000"/>
              </a:lnSpc>
              <a:spcBef>
                <a:spcPts val="675"/>
              </a:spcBef>
            </a:pPr>
            <a:r>
              <a:rPr lang="en-US" sz="1800" dirty="0">
                <a:latin typeface="Arial" panose="020B0604020202020204" pitchFamily="34" charset="0"/>
                <a:cs typeface="Arial" panose="020B0604020202020204" pitchFamily="34" charset="0"/>
              </a:rPr>
              <a:t>Reader can match existing employee ID </a:t>
            </a:r>
          </a:p>
          <a:p>
            <a:pPr marL="728663" lvl="1">
              <a:lnSpc>
                <a:spcPct val="90000"/>
              </a:lnSpc>
              <a:spcBef>
                <a:spcPts val="450"/>
              </a:spcBef>
              <a:buFont typeface="Courier New" pitchFamily="49" charset="0"/>
              <a:buChar char="o"/>
            </a:pPr>
            <a:r>
              <a:rPr lang="en-US" sz="1800" dirty="0">
                <a:latin typeface="Arial" panose="020B0604020202020204" pitchFamily="34" charset="0"/>
                <a:cs typeface="Arial" panose="020B0604020202020204" pitchFamily="34" charset="0"/>
              </a:rPr>
              <a:t>Prox/MiFare/iClass/Indala/iButton/etc.</a:t>
            </a:r>
          </a:p>
          <a:p>
            <a:pPr marL="342900" indent="-171450">
              <a:lnSpc>
                <a:spcPct val="90000"/>
              </a:lnSpc>
              <a:spcBef>
                <a:spcPts val="675"/>
              </a:spcBef>
            </a:pPr>
            <a:r>
              <a:rPr lang="en-US" sz="1800" dirty="0">
                <a:latin typeface="Arial" panose="020B0604020202020204" pitchFamily="34" charset="0"/>
                <a:cs typeface="Arial" panose="020B0604020202020204" pitchFamily="34" charset="0"/>
              </a:rPr>
              <a:t>Idle timeout by vehicle type &amp; vehicle </a:t>
            </a:r>
          </a:p>
          <a:p>
            <a:pPr marL="728663" lvl="1">
              <a:lnSpc>
                <a:spcPct val="90000"/>
              </a:lnSpc>
              <a:spcBef>
                <a:spcPts val="450"/>
              </a:spcBef>
              <a:buFont typeface="Courier New" pitchFamily="49" charset="0"/>
              <a:buChar char="o"/>
            </a:pPr>
            <a:r>
              <a:rPr lang="en-US" sz="1800" dirty="0">
                <a:latin typeface="Arial" panose="020B0604020202020204" pitchFamily="34" charset="0"/>
                <a:cs typeface="Arial" panose="020B0604020202020204" pitchFamily="34" charset="0"/>
              </a:rPr>
              <a:t>Ensures access control integrity</a:t>
            </a:r>
          </a:p>
          <a:p>
            <a:pPr marL="728663" lvl="1">
              <a:lnSpc>
                <a:spcPct val="90000"/>
              </a:lnSpc>
              <a:spcBef>
                <a:spcPts val="450"/>
              </a:spcBef>
              <a:buFont typeface="Courier New" pitchFamily="49" charset="0"/>
              <a:buChar char="o"/>
            </a:pPr>
            <a:r>
              <a:rPr lang="en-US" sz="1800" dirty="0">
                <a:latin typeface="Arial" panose="020B0604020202020204" pitchFamily="34" charset="0"/>
                <a:cs typeface="Arial" panose="020B0604020202020204" pitchFamily="34" charset="0"/>
              </a:rPr>
              <a:t>Reduces IC truck PMs/fuel use/emissions</a:t>
            </a:r>
          </a:p>
        </p:txBody>
      </p:sp>
      <p:sp>
        <p:nvSpPr>
          <p:cNvPr id="5" name="Subtitle 2">
            <a:extLst>
              <a:ext uri="{FF2B5EF4-FFF2-40B4-BE49-F238E27FC236}">
                <a16:creationId xmlns:a16="http://schemas.microsoft.com/office/drawing/2014/main" id="{608B991A-EDF4-4A4C-8C89-BD75AF1BDEEA}"/>
              </a:ext>
            </a:extLst>
          </p:cNvPr>
          <p:cNvSpPr txBox="1">
            <a:spLocks/>
          </p:cNvSpPr>
          <p:nvPr/>
        </p:nvSpPr>
        <p:spPr>
          <a:xfrm>
            <a:off x="25842" y="3135861"/>
            <a:ext cx="7812157" cy="2299773"/>
          </a:xfrm>
          <a:prstGeom prst="rect">
            <a:avLst/>
          </a:prstGeom>
        </p:spPr>
        <p:txBody>
          <a:bodyPr>
            <a:noAutofit/>
          </a:bodyPr>
          <a:lstStyle/>
          <a:p>
            <a:pPr marL="342900" indent="-171450">
              <a:lnSpc>
                <a:spcPct val="90000"/>
              </a:lnSpc>
              <a:spcBef>
                <a:spcPts val="675"/>
              </a:spcBef>
              <a:buFont typeface="Arial" pitchFamily="34" charset="0"/>
              <a:buChar char="•"/>
            </a:pPr>
            <a:r>
              <a:rPr lang="en-US" dirty="0">
                <a:latin typeface="Arial" panose="020B0604020202020204" pitchFamily="34" charset="0"/>
                <a:cs typeface="Arial" panose="020B0604020202020204" pitchFamily="34" charset="0"/>
              </a:rPr>
              <a:t>Superior tamper-resistance</a:t>
            </a:r>
          </a:p>
          <a:p>
            <a:pPr marL="342900" indent="-171450">
              <a:spcBef>
                <a:spcPts val="675"/>
              </a:spcBef>
              <a:buFont typeface="Arial" pitchFamily="34" charset="0"/>
              <a:buChar char="•"/>
              <a:defRPr/>
            </a:pPr>
            <a:r>
              <a:rPr lang="en-US" dirty="0">
                <a:latin typeface="Arial" panose="020B0604020202020204" pitchFamily="34" charset="0"/>
                <a:cs typeface="Arial" panose="020B0604020202020204" pitchFamily="34" charset="0"/>
              </a:rPr>
              <a:t>Unique features</a:t>
            </a:r>
          </a:p>
          <a:p>
            <a:pPr marL="728663" lvl="1" indent="-214313">
              <a:spcBef>
                <a:spcPts val="450"/>
              </a:spcBef>
              <a:buFont typeface="Courier New" pitchFamily="49" charset="0"/>
              <a:buChar char="o"/>
            </a:pPr>
            <a:r>
              <a:rPr lang="en-US" dirty="0">
                <a:latin typeface="Arial" panose="020B0604020202020204" pitchFamily="34" charset="0"/>
                <a:cs typeface="Arial" panose="020B0604020202020204" pitchFamily="34" charset="0"/>
              </a:rPr>
              <a:t>Patented group structure for easiest admin &amp; most meaningful data reporting</a:t>
            </a:r>
          </a:p>
          <a:p>
            <a:pPr marL="728663" lvl="1" indent="-214313">
              <a:spcBef>
                <a:spcPts val="450"/>
              </a:spcBef>
              <a:buFont typeface="Courier New" pitchFamily="49" charset="0"/>
              <a:buChar char="o"/>
            </a:pPr>
            <a:r>
              <a:rPr lang="en-US" dirty="0">
                <a:latin typeface="Arial" panose="020B0604020202020204" pitchFamily="34" charset="0"/>
                <a:cs typeface="Arial" panose="020B0604020202020204" pitchFamily="34" charset="0"/>
              </a:rPr>
              <a:t>Automatic operator expirations (license, training certification, medical), with  group control (expiration on one vehicle type does not affect others)</a:t>
            </a:r>
          </a:p>
          <a:p>
            <a:pPr marL="728663" lvl="1" indent="-214313">
              <a:spcBef>
                <a:spcPts val="450"/>
              </a:spcBef>
              <a:buFont typeface="Courier New" pitchFamily="49" charset="0"/>
              <a:buChar char="o"/>
            </a:pPr>
            <a:r>
              <a:rPr lang="en-US" dirty="0">
                <a:latin typeface="Arial" panose="020B0604020202020204" pitchFamily="34" charset="0"/>
                <a:cs typeface="Arial" panose="020B0604020202020204" pitchFamily="34" charset="0"/>
              </a:rPr>
              <a:t>‘Driver Break’ allows operators to temporarily control their vehicles</a:t>
            </a:r>
          </a:p>
          <a:p>
            <a:pPr marL="728663" lvl="1" indent="-214313">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‘Temp User’ lets supervisors authorize drivers at vehicle</a:t>
            </a:r>
          </a:p>
        </p:txBody>
      </p:sp>
      <p:pic>
        <p:nvPicPr>
          <p:cNvPr id="6" name="Picture 5" descr="VAC4-with-ID.GIF">
            <a:extLst>
              <a:ext uri="{FF2B5EF4-FFF2-40B4-BE49-F238E27FC236}">
                <a16:creationId xmlns:a16="http://schemas.microsoft.com/office/drawing/2014/main" id="{BACBCB65-CE4C-474C-98C3-C8FCFE8BE7AE}"/>
              </a:ext>
            </a:extLst>
          </p:cNvPr>
          <p:cNvPicPr>
            <a:picLocks noChangeAspect="1"/>
          </p:cNvPicPr>
          <p:nvPr/>
        </p:nvPicPr>
        <p:blipFill>
          <a:blip r:embed="rId2" cstate="screen"/>
          <a:srcRect l="3115" t="34096" r="26311" b="21414"/>
          <a:stretch>
            <a:fillRect/>
          </a:stretch>
        </p:blipFill>
        <p:spPr>
          <a:xfrm>
            <a:off x="7837999" y="1017950"/>
            <a:ext cx="3675128" cy="3001823"/>
          </a:xfrm>
          <a:prstGeom prst="rect">
            <a:avLst/>
          </a:prstGeom>
        </p:spPr>
      </p:pic>
    </p:spTree>
    <p:extLst>
      <p:ext uri="{BB962C8B-B14F-4D97-AF65-F5344CB8AC3E}">
        <p14:creationId xmlns:p14="http://schemas.microsoft.com/office/powerpoint/2010/main" val="322635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40CD-EC1A-4409-8FF0-CD92296CA177}"/>
              </a:ext>
            </a:extLst>
          </p:cNvPr>
          <p:cNvSpPr>
            <a:spLocks noGrp="1"/>
          </p:cNvSpPr>
          <p:nvPr>
            <p:ph type="title"/>
          </p:nvPr>
        </p:nvSpPr>
        <p:spPr/>
        <p:txBody>
          <a:bodyPr/>
          <a:lstStyle/>
          <a:p>
            <a:r>
              <a:rPr lang="en-US" b="1" dirty="0"/>
              <a:t>PowerFleet </a:t>
            </a:r>
            <a:r>
              <a:rPr lang="en-US" b="1" u="sng" dirty="0"/>
              <a:t>Enterprise</a:t>
            </a:r>
            <a:r>
              <a:rPr lang="en-US" b="1" dirty="0"/>
              <a:t> Electronic Safety Checklist</a:t>
            </a:r>
          </a:p>
        </p:txBody>
      </p:sp>
      <p:sp>
        <p:nvSpPr>
          <p:cNvPr id="3" name="Slide Number Placeholder 2">
            <a:extLst>
              <a:ext uri="{FF2B5EF4-FFF2-40B4-BE49-F238E27FC236}">
                <a16:creationId xmlns:a16="http://schemas.microsoft.com/office/drawing/2014/main" id="{3EC2837C-AEB6-4E7B-9F62-4513117A2664}"/>
              </a:ext>
            </a:extLst>
          </p:cNvPr>
          <p:cNvSpPr>
            <a:spLocks noGrp="1"/>
          </p:cNvSpPr>
          <p:nvPr>
            <p:ph type="sldNum" sz="quarter" idx="12"/>
          </p:nvPr>
        </p:nvSpPr>
        <p:spPr/>
        <p:txBody>
          <a:bodyPr/>
          <a:lstStyle/>
          <a:p>
            <a:fld id="{8CDFB193-C68C-42A6-B009-90BA857A2532}" type="slidenum">
              <a:rPr lang="en-US" smtClean="0"/>
              <a:t>8</a:t>
            </a:fld>
            <a:endParaRPr lang="en-US"/>
          </a:p>
        </p:txBody>
      </p:sp>
      <p:sp>
        <p:nvSpPr>
          <p:cNvPr id="5" name="Content Placeholder 2">
            <a:extLst>
              <a:ext uri="{FF2B5EF4-FFF2-40B4-BE49-F238E27FC236}">
                <a16:creationId xmlns:a16="http://schemas.microsoft.com/office/drawing/2014/main" id="{D6CD33EA-8929-49DE-84A9-7EA962D14DFA}"/>
              </a:ext>
            </a:extLst>
          </p:cNvPr>
          <p:cNvSpPr txBox="1">
            <a:spLocks/>
          </p:cNvSpPr>
          <p:nvPr/>
        </p:nvSpPr>
        <p:spPr>
          <a:xfrm>
            <a:off x="227218" y="1285212"/>
            <a:ext cx="6499164" cy="4554479"/>
          </a:xfrm>
          <a:prstGeom prst="rect">
            <a:avLst/>
          </a:prstGeom>
        </p:spPr>
        <p:txBody>
          <a:bodyPr vert="horz" lIns="68580" tIns="34290" rIns="68580" bIns="34290" rtlCol="0">
            <a:noAutofit/>
          </a:bodyPr>
          <a:lstStyle/>
          <a:p>
            <a:pPr lvl="1" indent="-171450">
              <a:lnSpc>
                <a:spcPct val="90000"/>
              </a:lnSpc>
              <a:spcBef>
                <a:spcPts val="675"/>
              </a:spcBef>
              <a:buFont typeface="Arial" pitchFamily="34" charset="0"/>
              <a:buChar char="•"/>
              <a:defRPr/>
            </a:pPr>
            <a:r>
              <a:rPr lang="en-US" dirty="0">
                <a:latin typeface="Arial" panose="020B0604020202020204" pitchFamily="34" charset="0"/>
                <a:cs typeface="Arial" panose="020B0604020202020204" pitchFamily="34" charset="0"/>
              </a:rPr>
              <a:t>Event-based for most effective reactions</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Auto-notifications to maintenance/safety</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Reports prioritized by severity of problem</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Moderate impact triggers driver self-checklist</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Severe impact triggers supervisor checklist</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Problem identified on main checklist triggers drill-down sub-checklist</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Multi-language checklists can be triggered</a:t>
            </a:r>
          </a:p>
          <a:p>
            <a:pPr lvl="1" indent="-171450">
              <a:lnSpc>
                <a:spcPct val="90000"/>
              </a:lnSpc>
              <a:spcBef>
                <a:spcPts val="675"/>
              </a:spcBef>
              <a:buFont typeface="Arial" pitchFamily="34" charset="0"/>
              <a:buChar char="•"/>
              <a:defRPr/>
            </a:pPr>
            <a:r>
              <a:rPr lang="en-US" dirty="0">
                <a:latin typeface="Arial" panose="020B0604020202020204" pitchFamily="34" charset="0"/>
                <a:cs typeface="Arial" panose="020B0604020202020204" pitchFamily="34" charset="0"/>
              </a:rPr>
              <a:t>Configurable Checklist</a:t>
            </a:r>
          </a:p>
          <a:p>
            <a:pPr lvl="1" indent="-171450">
              <a:lnSpc>
                <a:spcPct val="90000"/>
              </a:lnSpc>
              <a:spcBef>
                <a:spcPts val="675"/>
              </a:spcBef>
              <a:buFont typeface="Arial" pitchFamily="34" charset="0"/>
              <a:buChar char="•"/>
              <a:defRPr/>
            </a:pPr>
            <a:r>
              <a:rPr lang="en-US" dirty="0">
                <a:latin typeface="Arial" panose="020B0604020202020204" pitchFamily="34" charset="0"/>
                <a:cs typeface="Arial" panose="020B0604020202020204" pitchFamily="34" charset="0"/>
              </a:rPr>
              <a:t>Other unique automatic features:</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Randomized answers (no ‘finger-whipping’)</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Auto-verification of checklist answers that require vehicle to be motion (e.g. braking)</a:t>
            </a:r>
          </a:p>
          <a:p>
            <a:pPr marL="728663" lvl="1" indent="-214313">
              <a:lnSpc>
                <a:spcPct val="90000"/>
              </a:lnSpc>
              <a:spcBef>
                <a:spcPts val="450"/>
              </a:spcBef>
              <a:buFont typeface="Courier New" pitchFamily="49" charset="0"/>
              <a:buChar char="o"/>
              <a:defRPr/>
            </a:pPr>
            <a:r>
              <a:rPr lang="en-US" dirty="0">
                <a:latin typeface="Arial" panose="020B0604020202020204" pitchFamily="34" charset="0"/>
                <a:cs typeface="Arial" panose="020B0604020202020204" pitchFamily="34" charset="0"/>
              </a:rPr>
              <a:t>Prompt to stop/park vehicle safely before shutdown (never when vehicle is in motion)</a:t>
            </a:r>
          </a:p>
        </p:txBody>
      </p:sp>
      <p:sp>
        <p:nvSpPr>
          <p:cNvPr id="6" name="Subtitle 2">
            <a:extLst>
              <a:ext uri="{FF2B5EF4-FFF2-40B4-BE49-F238E27FC236}">
                <a16:creationId xmlns:a16="http://schemas.microsoft.com/office/drawing/2014/main" id="{1D2F8D43-D17E-40E4-9CA7-B76EF962C5EE}"/>
              </a:ext>
            </a:extLst>
          </p:cNvPr>
          <p:cNvSpPr txBox="1">
            <a:spLocks/>
          </p:cNvSpPr>
          <p:nvPr/>
        </p:nvSpPr>
        <p:spPr>
          <a:xfrm>
            <a:off x="8702002" y="4316805"/>
            <a:ext cx="1371599" cy="443982"/>
          </a:xfrm>
          <a:prstGeom prst="rect">
            <a:avLst/>
          </a:prstGeom>
          <a:solidFill>
            <a:srgbClr val="00B050"/>
          </a:solidFill>
          <a:ln>
            <a:solidFill>
              <a:schemeClr val="tx1"/>
            </a:solidFill>
          </a:ln>
        </p:spPr>
        <p:txBody>
          <a:bodyPr vert="horz" lIns="68580" tIns="68580" rIns="68580" bIns="34290" rtlCol="0">
            <a:noAutofit/>
          </a:bodyPr>
          <a:lstStyle/>
          <a:p>
            <a:pPr marL="0" lvl="1" algn="ctr">
              <a:lnSpc>
                <a:spcPct val="80000"/>
              </a:lnSpc>
              <a:spcBef>
                <a:spcPts val="675"/>
              </a:spcBef>
              <a:defRPr/>
            </a:pPr>
            <a:r>
              <a:rPr lang="en-US" sz="1350" b="1" dirty="0">
                <a:solidFill>
                  <a:schemeClr val="bg1"/>
                </a:solidFill>
                <a:cs typeface="Arial" pitchFamily="34" charset="0"/>
              </a:rPr>
              <a:t>100% paperless safety audit trail</a:t>
            </a:r>
          </a:p>
        </p:txBody>
      </p:sp>
      <p:pic>
        <p:nvPicPr>
          <p:cNvPr id="7" name="Picture 6" descr="VAC4 with checklist Q and ID card med.jpg">
            <a:extLst>
              <a:ext uri="{FF2B5EF4-FFF2-40B4-BE49-F238E27FC236}">
                <a16:creationId xmlns:a16="http://schemas.microsoft.com/office/drawing/2014/main" id="{0891B947-5C27-447E-86C7-5934929E93A8}"/>
              </a:ext>
            </a:extLst>
          </p:cNvPr>
          <p:cNvPicPr>
            <a:picLocks noChangeAspect="1"/>
          </p:cNvPicPr>
          <p:nvPr/>
        </p:nvPicPr>
        <p:blipFill>
          <a:blip r:embed="rId2" cstate="screen">
            <a:clrChange>
              <a:clrFrom>
                <a:srgbClr val="FFFFFE"/>
              </a:clrFrom>
              <a:clrTo>
                <a:srgbClr val="FFFFFE">
                  <a:alpha val="0"/>
                </a:srgbClr>
              </a:clrTo>
            </a:clrChange>
          </a:blip>
          <a:srcRect l="28377" t="2078" r="33491" b="37420"/>
          <a:stretch>
            <a:fillRect/>
          </a:stretch>
        </p:blipFill>
        <p:spPr>
          <a:xfrm rot="299185">
            <a:off x="8124054" y="858832"/>
            <a:ext cx="2825044" cy="3176504"/>
          </a:xfrm>
          <a:prstGeom prst="rect">
            <a:avLst/>
          </a:prstGeom>
        </p:spPr>
      </p:pic>
      <p:sp>
        <p:nvSpPr>
          <p:cNvPr id="8" name="TextBox 7">
            <a:extLst>
              <a:ext uri="{FF2B5EF4-FFF2-40B4-BE49-F238E27FC236}">
                <a16:creationId xmlns:a16="http://schemas.microsoft.com/office/drawing/2014/main" id="{6B608E16-71C0-404F-90DB-5A3F1BBF087E}"/>
              </a:ext>
            </a:extLst>
          </p:cNvPr>
          <p:cNvSpPr txBox="1"/>
          <p:nvPr/>
        </p:nvSpPr>
        <p:spPr>
          <a:xfrm>
            <a:off x="807876" y="6243446"/>
            <a:ext cx="6943742" cy="584775"/>
          </a:xfrm>
          <a:prstGeom prst="rect">
            <a:avLst/>
          </a:prstGeom>
          <a:noFill/>
        </p:spPr>
        <p:txBody>
          <a:bodyPr wrap="square" rtlCol="0">
            <a:spAutoFit/>
          </a:bodyPr>
          <a:lstStyle/>
          <a:p>
            <a:r>
              <a:rPr lang="en-US" sz="1600" b="1" i="1" dirty="0">
                <a:latin typeface="Arial" panose="020B0604020202020204" pitchFamily="34" charset="0"/>
                <a:cs typeface="Arial" panose="020B0604020202020204" pitchFamily="34" charset="0"/>
              </a:rPr>
              <a:t>Benefit: Eliminate paper handling, regulatory compliance and improved maintenance</a:t>
            </a:r>
          </a:p>
        </p:txBody>
      </p:sp>
    </p:spTree>
    <p:extLst>
      <p:ext uri="{BB962C8B-B14F-4D97-AF65-F5344CB8AC3E}">
        <p14:creationId xmlns:p14="http://schemas.microsoft.com/office/powerpoint/2010/main" val="209351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40CD-EC1A-4409-8FF0-CD92296CA177}"/>
              </a:ext>
            </a:extLst>
          </p:cNvPr>
          <p:cNvSpPr>
            <a:spLocks noGrp="1"/>
          </p:cNvSpPr>
          <p:nvPr>
            <p:ph type="title"/>
          </p:nvPr>
        </p:nvSpPr>
        <p:spPr/>
        <p:txBody>
          <a:bodyPr>
            <a:normAutofit/>
          </a:bodyPr>
          <a:lstStyle/>
          <a:p>
            <a:r>
              <a:rPr lang="en-US" b="1" dirty="0"/>
              <a:t>PowerFleet </a:t>
            </a:r>
            <a:r>
              <a:rPr lang="en-US" b="1" u="sng" dirty="0"/>
              <a:t>Enterprise</a:t>
            </a:r>
            <a:r>
              <a:rPr lang="en-US" b="1" dirty="0"/>
              <a:t> Impact Management &amp; Reporting</a:t>
            </a:r>
          </a:p>
        </p:txBody>
      </p:sp>
      <p:sp>
        <p:nvSpPr>
          <p:cNvPr id="3" name="Slide Number Placeholder 2">
            <a:extLst>
              <a:ext uri="{FF2B5EF4-FFF2-40B4-BE49-F238E27FC236}">
                <a16:creationId xmlns:a16="http://schemas.microsoft.com/office/drawing/2014/main" id="{3EC2837C-AEB6-4E7B-9F62-4513117A2664}"/>
              </a:ext>
            </a:extLst>
          </p:cNvPr>
          <p:cNvSpPr>
            <a:spLocks noGrp="1"/>
          </p:cNvSpPr>
          <p:nvPr>
            <p:ph type="sldNum" sz="quarter" idx="12"/>
          </p:nvPr>
        </p:nvSpPr>
        <p:spPr/>
        <p:txBody>
          <a:bodyPr/>
          <a:lstStyle/>
          <a:p>
            <a:fld id="{8CDFB193-C68C-42A6-B009-90BA857A2532}" type="slidenum">
              <a:rPr lang="en-US" smtClean="0"/>
              <a:t>9</a:t>
            </a:fld>
            <a:endParaRPr lang="en-US"/>
          </a:p>
        </p:txBody>
      </p:sp>
      <p:sp>
        <p:nvSpPr>
          <p:cNvPr id="9" name="Content Placeholder 2">
            <a:extLst>
              <a:ext uri="{FF2B5EF4-FFF2-40B4-BE49-F238E27FC236}">
                <a16:creationId xmlns:a16="http://schemas.microsoft.com/office/drawing/2014/main" id="{D762B453-D3CA-4500-BAD5-51E5FC3BC82E}"/>
              </a:ext>
            </a:extLst>
          </p:cNvPr>
          <p:cNvSpPr txBox="1">
            <a:spLocks/>
          </p:cNvSpPr>
          <p:nvPr/>
        </p:nvSpPr>
        <p:spPr>
          <a:xfrm>
            <a:off x="83915" y="1207001"/>
            <a:ext cx="6186664" cy="6128981"/>
          </a:xfrm>
          <a:prstGeom prst="rect">
            <a:avLst/>
          </a:prstGeom>
        </p:spPr>
        <p:txBody>
          <a:bodyPr vert="horz" lIns="68580" tIns="34290" rIns="68580" bIns="34290" rtlCol="0">
            <a:noAutofit/>
          </a:bodyPr>
          <a:lstStyle/>
          <a:p>
            <a:pPr lvl="1" indent="-171450">
              <a:spcBef>
                <a:spcPts val="675"/>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Auto-learning sensor easiest to install</a:t>
            </a:r>
          </a:p>
          <a:p>
            <a:pPr lvl="1" indent="-171450">
              <a:spcBef>
                <a:spcPts val="675"/>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Self-adjusting to reduce false alarms</a:t>
            </a:r>
          </a:p>
          <a:p>
            <a:pPr lvl="1" indent="-171450">
              <a:spcBef>
                <a:spcPts val="675"/>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5 severity levels</a:t>
            </a:r>
          </a:p>
          <a:p>
            <a:pPr lvl="2" indent="-171450">
              <a:spcBef>
                <a:spcPts val="675"/>
              </a:spcBef>
              <a:buFont typeface="Arial" pitchFamily="34" charset="0"/>
              <a:buChar char="•"/>
              <a:defRPr/>
            </a:pPr>
            <a:r>
              <a:rPr lang="en-US" dirty="0">
                <a:solidFill>
                  <a:sysClr val="windowText" lastClr="000000"/>
                </a:solidFill>
                <a:latin typeface="Arial" panose="020B0604020202020204" pitchFamily="34" charset="0"/>
                <a:cs typeface="Arial" panose="020B0604020202020204" pitchFamily="34" charset="0"/>
              </a:rPr>
              <a:t>Automatic, configurable responses to each level</a:t>
            </a:r>
          </a:p>
          <a:p>
            <a:pPr lvl="2" indent="-171450">
              <a:spcBef>
                <a:spcPts val="675"/>
              </a:spcBef>
              <a:buFont typeface="Arial" pitchFamily="34" charset="0"/>
              <a:buChar char="•"/>
              <a:defRPr/>
            </a:pPr>
            <a:r>
              <a:rPr lang="en-US" dirty="0">
                <a:latin typeface="Arial" panose="020B0604020202020204" pitchFamily="34" charset="0"/>
                <a:cs typeface="Arial" panose="020B0604020202020204" pitchFamily="34" charset="0"/>
              </a:rPr>
              <a:t>Background reporting</a:t>
            </a:r>
          </a:p>
          <a:p>
            <a:pPr lvl="2" indent="-171450">
              <a:spcBef>
                <a:spcPts val="675"/>
              </a:spcBef>
              <a:buFont typeface="Arial" pitchFamily="34" charset="0"/>
              <a:buChar char="•"/>
              <a:defRPr/>
            </a:pPr>
            <a:r>
              <a:rPr lang="en-US" dirty="0">
                <a:latin typeface="Arial" panose="020B0604020202020204" pitchFamily="34" charset="0"/>
                <a:cs typeface="Arial" panose="020B0604020202020204" pitchFamily="34" charset="0"/>
              </a:rPr>
              <a:t>Visual and audible alerts</a:t>
            </a:r>
          </a:p>
          <a:p>
            <a:pPr lvl="2" indent="-171450">
              <a:spcBef>
                <a:spcPts val="675"/>
              </a:spcBef>
              <a:buFont typeface="Arial" pitchFamily="34" charset="0"/>
              <a:buChar char="•"/>
              <a:defRPr/>
            </a:pPr>
            <a:r>
              <a:rPr lang="en-US" dirty="0">
                <a:latin typeface="Arial" panose="020B0604020202020204" pitchFamily="34" charset="0"/>
                <a:cs typeface="Arial" panose="020B0604020202020204" pitchFamily="34" charset="0"/>
              </a:rPr>
              <a:t>‘Driver Checklist’</a:t>
            </a:r>
          </a:p>
          <a:p>
            <a:pPr lvl="2" indent="-171450">
              <a:spcBef>
                <a:spcPts val="675"/>
              </a:spcBef>
              <a:buFont typeface="Arial" pitchFamily="34" charset="0"/>
              <a:buChar char="•"/>
              <a:defRPr/>
            </a:pPr>
            <a:r>
              <a:rPr lang="en-US" dirty="0">
                <a:latin typeface="Arial" panose="020B0604020202020204" pitchFamily="34" charset="0"/>
                <a:cs typeface="Arial" panose="020B0604020202020204" pitchFamily="34" charset="0"/>
              </a:rPr>
              <a:t>Email/text notifications</a:t>
            </a:r>
          </a:p>
          <a:p>
            <a:pPr lvl="2" indent="-171450">
              <a:spcBef>
                <a:spcPts val="675"/>
              </a:spcBef>
              <a:buFont typeface="Arial" pitchFamily="34" charset="0"/>
              <a:buChar char="•"/>
              <a:defRPr/>
            </a:pPr>
            <a:r>
              <a:rPr lang="en-US" dirty="0">
                <a:latin typeface="Arial" panose="020B0604020202020204" pitchFamily="34" charset="0"/>
                <a:cs typeface="Arial" panose="020B0604020202020204" pitchFamily="34" charset="0"/>
              </a:rPr>
              <a:t>Truck shutdown</a:t>
            </a:r>
          </a:p>
          <a:p>
            <a:pPr lvl="1" indent="-171450">
              <a:spcBef>
                <a:spcPts val="675"/>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Unique ‘Driver Checklist’ for mid-level impacts</a:t>
            </a:r>
          </a:p>
          <a:p>
            <a:pPr lvl="2" indent="-171450">
              <a:spcBef>
                <a:spcPts val="675"/>
              </a:spcBef>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Enables self-policing</a:t>
            </a:r>
          </a:p>
          <a:p>
            <a:pPr lvl="3" indent="-171450">
              <a:spcBef>
                <a:spcPts val="675"/>
              </a:spcBef>
              <a:buFont typeface="Arial" pitchFamily="34" charset="0"/>
              <a:buChar char="•"/>
              <a:defRPr/>
            </a:pPr>
            <a:r>
              <a:rPr lang="en-US" sz="1600" dirty="0">
                <a:solidFill>
                  <a:sysClr val="windowText" lastClr="000000"/>
                </a:solidFill>
                <a:latin typeface="Arial" panose="020B0604020202020204" pitchFamily="34" charset="0"/>
                <a:cs typeface="Arial" panose="020B0604020202020204" pitchFamily="34" charset="0"/>
              </a:rPr>
              <a:t>No need for supervisor, no break in productivity</a:t>
            </a:r>
          </a:p>
          <a:p>
            <a:pPr lvl="1" indent="-171450">
              <a:spcBef>
                <a:spcPts val="675"/>
              </a:spcBef>
              <a:spcAft>
                <a:spcPts val="900"/>
              </a:spcAft>
              <a:buFont typeface="Arial" pitchFamily="34" charset="0"/>
              <a:buChar char="•"/>
              <a:defRPr/>
            </a:pPr>
            <a:r>
              <a:rPr lang="en-US" sz="2000" dirty="0">
                <a:solidFill>
                  <a:sysClr val="windowText" lastClr="000000"/>
                </a:solidFill>
                <a:latin typeface="Arial" panose="020B0604020202020204" pitchFamily="34" charset="0"/>
                <a:cs typeface="Arial" panose="020B0604020202020204" pitchFamily="34" charset="0"/>
              </a:rPr>
              <a:t>Post-accident “black box” analysis</a:t>
            </a:r>
          </a:p>
        </p:txBody>
      </p:sp>
      <p:grpSp>
        <p:nvGrpSpPr>
          <p:cNvPr id="4" name="Group 3">
            <a:extLst>
              <a:ext uri="{FF2B5EF4-FFF2-40B4-BE49-F238E27FC236}">
                <a16:creationId xmlns:a16="http://schemas.microsoft.com/office/drawing/2014/main" id="{729BF47F-152E-4219-977B-007EF99B1FF9}"/>
              </a:ext>
            </a:extLst>
          </p:cNvPr>
          <p:cNvGrpSpPr/>
          <p:nvPr/>
        </p:nvGrpSpPr>
        <p:grpSpPr>
          <a:xfrm>
            <a:off x="8256587" y="1830629"/>
            <a:ext cx="3097211" cy="4029843"/>
            <a:chOff x="6691025" y="2059230"/>
            <a:chExt cx="1889186" cy="2699046"/>
          </a:xfrm>
        </p:grpSpPr>
        <p:pic>
          <p:nvPicPr>
            <p:cNvPr id="10" name="Picture 1">
              <a:hlinkClick r:id="rId2"/>
              <a:extLst>
                <a:ext uri="{FF2B5EF4-FFF2-40B4-BE49-F238E27FC236}">
                  <a16:creationId xmlns:a16="http://schemas.microsoft.com/office/drawing/2014/main" id="{C4A89884-5205-41E6-8D64-DA17F63E4115}"/>
                </a:ext>
              </a:extLst>
            </p:cNvPr>
            <p:cNvPicPr>
              <a:picLocks noChangeAspect="1" noChangeArrowheads="1"/>
            </p:cNvPicPr>
            <p:nvPr/>
          </p:nvPicPr>
          <p:blipFill>
            <a:blip r:embed="rId3" cstate="screen"/>
            <a:srcRect/>
            <a:stretch>
              <a:fillRect/>
            </a:stretch>
          </p:blipFill>
          <p:spPr bwMode="auto">
            <a:xfrm>
              <a:off x="6691026" y="2494194"/>
              <a:ext cx="1889185" cy="1354325"/>
            </a:xfrm>
            <a:prstGeom prst="rect">
              <a:avLst/>
            </a:prstGeom>
            <a:noFill/>
            <a:ln w="9525">
              <a:noFill/>
              <a:miter lim="800000"/>
              <a:headEnd/>
              <a:tailEnd/>
            </a:ln>
          </p:spPr>
        </p:pic>
        <p:pic>
          <p:nvPicPr>
            <p:cNvPr id="11" name="Picture 2">
              <a:extLst>
                <a:ext uri="{FF2B5EF4-FFF2-40B4-BE49-F238E27FC236}">
                  <a16:creationId xmlns:a16="http://schemas.microsoft.com/office/drawing/2014/main" id="{A5939AFB-F33B-4D59-97B7-1169A80D8BAF}"/>
                </a:ext>
              </a:extLst>
            </p:cNvPr>
            <p:cNvPicPr>
              <a:picLocks noChangeAspect="1" noChangeArrowheads="1"/>
            </p:cNvPicPr>
            <p:nvPr/>
          </p:nvPicPr>
          <p:blipFill>
            <a:blip r:embed="rId4" cstate="screen"/>
            <a:srcRect/>
            <a:stretch>
              <a:fillRect/>
            </a:stretch>
          </p:blipFill>
          <p:spPr bwMode="auto">
            <a:xfrm>
              <a:off x="6702858" y="3861595"/>
              <a:ext cx="1865519" cy="896681"/>
            </a:xfrm>
            <a:prstGeom prst="rect">
              <a:avLst/>
            </a:prstGeom>
            <a:ln>
              <a:solidFill>
                <a:schemeClr val="tx1"/>
              </a:solidFill>
            </a:ln>
            <a:effectLst/>
          </p:spPr>
        </p:pic>
        <p:sp>
          <p:nvSpPr>
            <p:cNvPr id="12" name="Content Placeholder 2">
              <a:extLst>
                <a:ext uri="{FF2B5EF4-FFF2-40B4-BE49-F238E27FC236}">
                  <a16:creationId xmlns:a16="http://schemas.microsoft.com/office/drawing/2014/main" id="{BA1D8C40-7E4E-4A63-930B-7798D304E774}"/>
                </a:ext>
              </a:extLst>
            </p:cNvPr>
            <p:cNvSpPr txBox="1">
              <a:spLocks/>
            </p:cNvSpPr>
            <p:nvPr/>
          </p:nvSpPr>
          <p:spPr>
            <a:xfrm>
              <a:off x="6691025" y="2059230"/>
              <a:ext cx="1867707" cy="434964"/>
            </a:xfrm>
            <a:prstGeom prst="rect">
              <a:avLst/>
            </a:prstGeom>
            <a:solidFill>
              <a:srgbClr val="00B050"/>
            </a:solidFill>
            <a:ln>
              <a:solidFill>
                <a:schemeClr val="tx1"/>
              </a:solidFill>
            </a:ln>
          </p:spPr>
          <p:txBody>
            <a:bodyPr vert="horz" lIns="68580" tIns="34290" rIns="68580" bIns="34290" rtlCol="0">
              <a:noAutofit/>
            </a:bodyPr>
            <a:lstStyle/>
            <a:p>
              <a:pPr marL="0" lvl="1" algn="ctr">
                <a:spcBef>
                  <a:spcPts val="675"/>
                </a:spcBef>
                <a:defRPr/>
              </a:pPr>
              <a:r>
                <a:rPr lang="en-US" sz="1050" b="1" dirty="0">
                  <a:solidFill>
                    <a:schemeClr val="bg1"/>
                  </a:solidFill>
                  <a:cs typeface="Arial" pitchFamily="34" charset="0"/>
                </a:rPr>
                <a:t>Improve driving habits without false alarms disrupting work</a:t>
              </a:r>
            </a:p>
          </p:txBody>
        </p:sp>
      </p:grpSp>
    </p:spTree>
    <p:extLst>
      <p:ext uri="{BB962C8B-B14F-4D97-AF65-F5344CB8AC3E}">
        <p14:creationId xmlns:p14="http://schemas.microsoft.com/office/powerpoint/2010/main" val="872268152"/>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rgbClr val="FFFFFF"/>
      </a:lt1>
      <a:dk2>
        <a:srgbClr val="AEABAB"/>
      </a:dk2>
      <a:lt2>
        <a:srgbClr val="FFFFFF"/>
      </a:lt2>
      <a:accent1>
        <a:srgbClr val="000000"/>
      </a:accent1>
      <a:accent2>
        <a:srgbClr val="4D4D4D"/>
      </a:accent2>
      <a:accent3>
        <a:srgbClr val="BFBFBF"/>
      </a:accent3>
      <a:accent4>
        <a:srgbClr val="990000"/>
      </a:accent4>
      <a:accent5>
        <a:srgbClr val="FF6566"/>
      </a:accent5>
      <a:accent6>
        <a:srgbClr val="FFFFFF"/>
      </a:accent6>
      <a:hlink>
        <a:srgbClr val="00206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rgbClr val="FFFFFF"/>
      </a:lt1>
      <a:dk2>
        <a:srgbClr val="AEABAB"/>
      </a:dk2>
      <a:lt2>
        <a:srgbClr val="FFFFFF"/>
      </a:lt2>
      <a:accent1>
        <a:srgbClr val="000000"/>
      </a:accent1>
      <a:accent2>
        <a:srgbClr val="4D4D4D"/>
      </a:accent2>
      <a:accent3>
        <a:srgbClr val="BFBFBF"/>
      </a:accent3>
      <a:accent4>
        <a:srgbClr val="990000"/>
      </a:accent4>
      <a:accent5>
        <a:srgbClr val="FF6566"/>
      </a:accent5>
      <a:accent6>
        <a:srgbClr val="FFFFFF"/>
      </a:accent6>
      <a:hlink>
        <a:srgbClr val="002060"/>
      </a:hlink>
      <a:folHlink>
        <a:srgbClr val="0070C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7CF2302C5CD24F82DEFF2C05A2B377" ma:contentTypeVersion="6" ma:contentTypeDescription="Create a new document." ma:contentTypeScope="" ma:versionID="cf84206b708f44cc2355ee0f02205f23">
  <xsd:schema xmlns:xsd="http://www.w3.org/2001/XMLSchema" xmlns:xs="http://www.w3.org/2001/XMLSchema" xmlns:p="http://schemas.microsoft.com/office/2006/metadata/properties" xmlns:ns2="d2bf6f9d-aef2-4898-ba7a-712e321ace97" targetNamespace="http://schemas.microsoft.com/office/2006/metadata/properties" ma:root="true" ma:fieldsID="51ad3081e9ad3eacbbe8f5718d55c87b" ns2:_="">
    <xsd:import namespace="d2bf6f9d-aef2-4898-ba7a-712e321ace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f6f9d-aef2-4898-ba7a-712e321ace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0D2FC3-6346-4746-9B6A-8A6C18E93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f6f9d-aef2-4898-ba7a-712e321ac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865C24-5A2F-45A2-8185-5457B665D1D3}">
  <ds:schemaRefs>
    <ds:schemaRef ds:uri="http://schemas.microsoft.com/sharepoint/v3/contenttype/forms"/>
  </ds:schemaRefs>
</ds:datastoreItem>
</file>

<file path=customXml/itemProps3.xml><?xml version="1.0" encoding="utf-8"?>
<ds:datastoreItem xmlns:ds="http://schemas.openxmlformats.org/officeDocument/2006/customXml" ds:itemID="{2B9EAEDD-6192-488F-9886-32C470022D4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1422</TotalTime>
  <Words>1074</Words>
  <Application>Microsoft Office PowerPoint</Application>
  <PresentationFormat>Widescreen</PresentationFormat>
  <Paragraphs>235</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About I.D. Systems</vt:lpstr>
      <vt:lpstr>Our Business</vt:lpstr>
      <vt:lpstr>Some of Our Customers</vt:lpstr>
      <vt:lpstr>PowerFleet for Industrial</vt:lpstr>
      <vt:lpstr>PowerFleet Enterprise Functional Capabilities</vt:lpstr>
      <vt:lpstr>PowerFleet Enterprise Vehicle &amp; Operator Access Control</vt:lpstr>
      <vt:lpstr>PowerFleet Enterprise Electronic Safety Checklist</vt:lpstr>
      <vt:lpstr>PowerFleet Enterprise Impact Management &amp; Reporting</vt:lpstr>
      <vt:lpstr>PowerFleet Enterprise Automated Notifications and Alerts</vt:lpstr>
      <vt:lpstr>PowerFleet Enterprise Text Messaging</vt:lpstr>
      <vt:lpstr>PowerFleet Enterprise Powerful &amp; Flexible Reporting</vt:lpstr>
      <vt:lpstr>PowerFleet-IQ – Impact Management</vt:lpstr>
      <vt:lpstr>PowerFleet Safety - A Broad Range of Safety Equipment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PowerFleet for Logistics</dc:title>
  <dc:creator>Matthew Harris</dc:creator>
  <cp:lastModifiedBy>Mark Stanton</cp:lastModifiedBy>
  <cp:revision>45</cp:revision>
  <dcterms:created xsi:type="dcterms:W3CDTF">2019-03-26T02:14:00Z</dcterms:created>
  <dcterms:modified xsi:type="dcterms:W3CDTF">2022-09-14T13:58:26Z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0x010100B77CF2302C5CD24F82DEFF2C05A2B377</vt:lpwstr>
  </property>
</Properties>
</file>